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8" r:id="rId4"/>
    <p:sldId id="260" r:id="rId5"/>
    <p:sldId id="264" r:id="rId6"/>
    <p:sldId id="265" r:id="rId7"/>
    <p:sldId id="259" r:id="rId8"/>
    <p:sldId id="267" r:id="rId9"/>
    <p:sldId id="263" r:id="rId10"/>
    <p:sldId id="262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>
        <p:scale>
          <a:sx n="124" d="100"/>
          <a:sy n="124" d="100"/>
        </p:scale>
        <p:origin x="-124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svg"/><Relationship Id="rId1" Type="http://schemas.openxmlformats.org/officeDocument/2006/relationships/image" Target="../media/image7.png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svg"/><Relationship Id="rId1" Type="http://schemas.openxmlformats.org/officeDocument/2006/relationships/image" Target="../media/image7.png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E34B6-0739-46EF-B76A-428DEA70E125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B8396FD-AC5F-49A0-896A-DD7062C4D0BD}">
      <dgm:prSet/>
      <dgm:spPr/>
      <dgm:t>
        <a:bodyPr/>
        <a:lstStyle/>
        <a:p>
          <a:r>
            <a:rPr lang="en-US" dirty="0"/>
            <a:t>Creating some strategic priorities from lessons learned and earlier reports</a:t>
          </a:r>
        </a:p>
      </dgm:t>
    </dgm:pt>
    <dgm:pt modelId="{9B38265E-10A0-4C8F-BE61-1DD42A726F81}" type="parTrans" cxnId="{DB241C57-D53C-4C96-96F4-E142B6633319}">
      <dgm:prSet/>
      <dgm:spPr/>
      <dgm:t>
        <a:bodyPr/>
        <a:lstStyle/>
        <a:p>
          <a:endParaRPr lang="en-US"/>
        </a:p>
      </dgm:t>
    </dgm:pt>
    <dgm:pt modelId="{5A405554-6A4D-4131-ACEA-3F093C4EE09A}" type="sibTrans" cxnId="{DB241C57-D53C-4C96-96F4-E142B6633319}">
      <dgm:prSet/>
      <dgm:spPr/>
      <dgm:t>
        <a:bodyPr/>
        <a:lstStyle/>
        <a:p>
          <a:endParaRPr lang="en-US"/>
        </a:p>
      </dgm:t>
    </dgm:pt>
    <dgm:pt modelId="{2724AAC7-9885-4671-85F4-50C60761A45A}">
      <dgm:prSet/>
      <dgm:spPr/>
      <dgm:t>
        <a:bodyPr/>
        <a:lstStyle/>
        <a:p>
          <a:r>
            <a:rPr lang="en-GB" dirty="0"/>
            <a:t>Newsletter out to all Haringey SEND families who subscribe (June 2021) and on Local offer</a:t>
          </a:r>
          <a:endParaRPr lang="en-US" dirty="0"/>
        </a:p>
      </dgm:t>
    </dgm:pt>
    <dgm:pt modelId="{6FE159AF-3649-4895-AEAC-B09641249797}" type="parTrans" cxnId="{A9BA26D8-2A73-4197-A4F7-BAA5810BC2E7}">
      <dgm:prSet/>
      <dgm:spPr/>
      <dgm:t>
        <a:bodyPr/>
        <a:lstStyle/>
        <a:p>
          <a:endParaRPr lang="en-US"/>
        </a:p>
      </dgm:t>
    </dgm:pt>
    <dgm:pt modelId="{B703E297-D6CF-4B9E-BE18-35084C6D5492}" type="sibTrans" cxnId="{A9BA26D8-2A73-4197-A4F7-BAA5810BC2E7}">
      <dgm:prSet/>
      <dgm:spPr/>
      <dgm:t>
        <a:bodyPr/>
        <a:lstStyle/>
        <a:p>
          <a:endParaRPr lang="en-US"/>
        </a:p>
      </dgm:t>
    </dgm:pt>
    <dgm:pt modelId="{5E535C7C-4DF7-4A5B-9390-2BE5D7929934}">
      <dgm:prSet/>
      <dgm:spPr/>
      <dgm:t>
        <a:bodyPr/>
        <a:lstStyle/>
        <a:p>
          <a:r>
            <a:rPr lang="en-GB" dirty="0"/>
            <a:t>Drop-ins to be held with families during June and July- Virtual at a range of times/ dates</a:t>
          </a:r>
          <a:endParaRPr lang="en-US" dirty="0"/>
        </a:p>
      </dgm:t>
    </dgm:pt>
    <dgm:pt modelId="{37DEE191-EF74-44EE-8124-983BBBAA74FF}" type="parTrans" cxnId="{FA117E69-C439-4094-98C5-576309D4859D}">
      <dgm:prSet/>
      <dgm:spPr/>
      <dgm:t>
        <a:bodyPr/>
        <a:lstStyle/>
        <a:p>
          <a:endParaRPr lang="en-US"/>
        </a:p>
      </dgm:t>
    </dgm:pt>
    <dgm:pt modelId="{0E574F4B-266C-46C6-A3F9-9F1913A2D252}" type="sibTrans" cxnId="{FA117E69-C439-4094-98C5-576309D4859D}">
      <dgm:prSet/>
      <dgm:spPr/>
      <dgm:t>
        <a:bodyPr/>
        <a:lstStyle/>
        <a:p>
          <a:endParaRPr lang="en-US"/>
        </a:p>
      </dgm:t>
    </dgm:pt>
    <dgm:pt modelId="{253A194C-33F5-4AD5-BE58-744D4F0EAF9F}">
      <dgm:prSet/>
      <dgm:spPr/>
      <dgm:t>
        <a:bodyPr/>
        <a:lstStyle/>
        <a:p>
          <a:r>
            <a:rPr lang="en-GB" dirty="0"/>
            <a:t>Strategic Plan with timescales to go through governance processes in September 2021.</a:t>
          </a:r>
          <a:endParaRPr lang="en-US" dirty="0"/>
        </a:p>
      </dgm:t>
    </dgm:pt>
    <dgm:pt modelId="{A3569FC9-0A2A-4348-B96D-3952A899AA2C}" type="parTrans" cxnId="{79493B41-B4C3-4740-8D6D-6075176D5C2F}">
      <dgm:prSet/>
      <dgm:spPr/>
      <dgm:t>
        <a:bodyPr/>
        <a:lstStyle/>
        <a:p>
          <a:endParaRPr lang="en-US"/>
        </a:p>
      </dgm:t>
    </dgm:pt>
    <dgm:pt modelId="{0C01958D-DC66-4613-AD17-404118ADD627}" type="sibTrans" cxnId="{79493B41-B4C3-4740-8D6D-6075176D5C2F}">
      <dgm:prSet/>
      <dgm:spPr/>
      <dgm:t>
        <a:bodyPr/>
        <a:lstStyle/>
        <a:p>
          <a:endParaRPr lang="en-US"/>
        </a:p>
      </dgm:t>
    </dgm:pt>
    <dgm:pt modelId="{D89E380C-87E4-4857-A6BF-665A3708299B}">
      <dgm:prSet/>
      <dgm:spPr/>
      <dgm:t>
        <a:bodyPr/>
        <a:lstStyle/>
        <a:p>
          <a:r>
            <a:rPr lang="en-GB" dirty="0"/>
            <a:t>Final publication of strategy on Local Offer.</a:t>
          </a:r>
          <a:endParaRPr lang="en-US" dirty="0"/>
        </a:p>
      </dgm:t>
    </dgm:pt>
    <dgm:pt modelId="{B9AB7B81-98D3-474E-A3B8-0A6A859071F8}" type="parTrans" cxnId="{492C3270-E7C9-4C1A-8E6B-731D0D572CFB}">
      <dgm:prSet/>
      <dgm:spPr/>
      <dgm:t>
        <a:bodyPr/>
        <a:lstStyle/>
        <a:p>
          <a:endParaRPr lang="en-US"/>
        </a:p>
      </dgm:t>
    </dgm:pt>
    <dgm:pt modelId="{70FB1E25-8587-4F57-816F-E3D64244A698}" type="sibTrans" cxnId="{492C3270-E7C9-4C1A-8E6B-731D0D572CFB}">
      <dgm:prSet/>
      <dgm:spPr/>
      <dgm:t>
        <a:bodyPr/>
        <a:lstStyle/>
        <a:p>
          <a:endParaRPr lang="en-US"/>
        </a:p>
      </dgm:t>
    </dgm:pt>
    <dgm:pt modelId="{BE99A542-C383-44DF-8272-A6D24E8CFE84}" type="pres">
      <dgm:prSet presAssocID="{3E5E34B6-0739-46EF-B76A-428DEA70E1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2270F43-5369-42B9-B94D-AE59187CC5CB}" type="pres">
      <dgm:prSet presAssocID="{6B8396FD-AC5F-49A0-896A-DD7062C4D0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36FEE8-60FC-464A-B9DF-DEBCFC578E4B}" type="pres">
      <dgm:prSet presAssocID="{5A405554-6A4D-4131-ACEA-3F093C4EE09A}" presName="sibTrans" presStyleCnt="0"/>
      <dgm:spPr/>
    </dgm:pt>
    <dgm:pt modelId="{0F8874FA-9664-46A4-8C5F-B15529922971}" type="pres">
      <dgm:prSet presAssocID="{2724AAC7-9885-4671-85F4-50C60761A45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5080CB-4E41-4C45-8B4E-796055152CDB}" type="pres">
      <dgm:prSet presAssocID="{B703E297-D6CF-4B9E-BE18-35084C6D5492}" presName="sibTrans" presStyleCnt="0"/>
      <dgm:spPr/>
    </dgm:pt>
    <dgm:pt modelId="{783E8931-45A5-4C24-BAA5-921D36D08335}" type="pres">
      <dgm:prSet presAssocID="{5E535C7C-4DF7-4A5B-9390-2BE5D792993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D17991-9C08-4C63-A05C-46C4288383A4}" type="pres">
      <dgm:prSet presAssocID="{0E574F4B-266C-46C6-A3F9-9F1913A2D252}" presName="sibTrans" presStyleCnt="0"/>
      <dgm:spPr/>
    </dgm:pt>
    <dgm:pt modelId="{5C27AF1A-01A6-4393-8B96-9838A1C00D67}" type="pres">
      <dgm:prSet presAssocID="{253A194C-33F5-4AD5-BE58-744D4F0EAF9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4E87A1-6C68-4F26-9175-430AB4F8A30A}" type="pres">
      <dgm:prSet presAssocID="{0C01958D-DC66-4613-AD17-404118ADD627}" presName="sibTrans" presStyleCnt="0"/>
      <dgm:spPr/>
    </dgm:pt>
    <dgm:pt modelId="{DA1A0472-F32E-4B0E-A11B-5548D80796C9}" type="pres">
      <dgm:prSet presAssocID="{D89E380C-87E4-4857-A6BF-665A3708299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5A7402B-9E2F-4F6C-BEC4-3630B6B11B43}" type="presOf" srcId="{253A194C-33F5-4AD5-BE58-744D4F0EAF9F}" destId="{5C27AF1A-01A6-4393-8B96-9838A1C00D67}" srcOrd="0" destOrd="0" presId="urn:microsoft.com/office/officeart/2005/8/layout/default"/>
    <dgm:cxn modelId="{58776E17-11B5-4417-9E9C-C9A34688030A}" type="presOf" srcId="{D89E380C-87E4-4857-A6BF-665A3708299B}" destId="{DA1A0472-F32E-4B0E-A11B-5548D80796C9}" srcOrd="0" destOrd="0" presId="urn:microsoft.com/office/officeart/2005/8/layout/default"/>
    <dgm:cxn modelId="{DB241C57-D53C-4C96-96F4-E142B6633319}" srcId="{3E5E34B6-0739-46EF-B76A-428DEA70E125}" destId="{6B8396FD-AC5F-49A0-896A-DD7062C4D0BD}" srcOrd="0" destOrd="0" parTransId="{9B38265E-10A0-4C8F-BE61-1DD42A726F81}" sibTransId="{5A405554-6A4D-4131-ACEA-3F093C4EE09A}"/>
    <dgm:cxn modelId="{30111A3B-BBB8-411C-89EB-3645AC488D48}" type="presOf" srcId="{3E5E34B6-0739-46EF-B76A-428DEA70E125}" destId="{BE99A542-C383-44DF-8272-A6D24E8CFE84}" srcOrd="0" destOrd="0" presId="urn:microsoft.com/office/officeart/2005/8/layout/default"/>
    <dgm:cxn modelId="{79493B41-B4C3-4740-8D6D-6075176D5C2F}" srcId="{3E5E34B6-0739-46EF-B76A-428DEA70E125}" destId="{253A194C-33F5-4AD5-BE58-744D4F0EAF9F}" srcOrd="3" destOrd="0" parTransId="{A3569FC9-0A2A-4348-B96D-3952A899AA2C}" sibTransId="{0C01958D-DC66-4613-AD17-404118ADD627}"/>
    <dgm:cxn modelId="{492C3270-E7C9-4C1A-8E6B-731D0D572CFB}" srcId="{3E5E34B6-0739-46EF-B76A-428DEA70E125}" destId="{D89E380C-87E4-4857-A6BF-665A3708299B}" srcOrd="4" destOrd="0" parTransId="{B9AB7B81-98D3-474E-A3B8-0A6A859071F8}" sibTransId="{70FB1E25-8587-4F57-816F-E3D64244A698}"/>
    <dgm:cxn modelId="{32A56DA4-A59B-4E56-9FC0-E7CD777BCD14}" type="presOf" srcId="{6B8396FD-AC5F-49A0-896A-DD7062C4D0BD}" destId="{D2270F43-5369-42B9-B94D-AE59187CC5CB}" srcOrd="0" destOrd="0" presId="urn:microsoft.com/office/officeart/2005/8/layout/default"/>
    <dgm:cxn modelId="{9C1FEDB5-9630-4307-9923-97BF94321D33}" type="presOf" srcId="{5E535C7C-4DF7-4A5B-9390-2BE5D7929934}" destId="{783E8931-45A5-4C24-BAA5-921D36D08335}" srcOrd="0" destOrd="0" presId="urn:microsoft.com/office/officeart/2005/8/layout/default"/>
    <dgm:cxn modelId="{E262CE54-2DED-4497-8692-045832C5AA83}" type="presOf" srcId="{2724AAC7-9885-4671-85F4-50C60761A45A}" destId="{0F8874FA-9664-46A4-8C5F-B15529922971}" srcOrd="0" destOrd="0" presId="urn:microsoft.com/office/officeart/2005/8/layout/default"/>
    <dgm:cxn modelId="{A9BA26D8-2A73-4197-A4F7-BAA5810BC2E7}" srcId="{3E5E34B6-0739-46EF-B76A-428DEA70E125}" destId="{2724AAC7-9885-4671-85F4-50C60761A45A}" srcOrd="1" destOrd="0" parTransId="{6FE159AF-3649-4895-AEAC-B09641249797}" sibTransId="{B703E297-D6CF-4B9E-BE18-35084C6D5492}"/>
    <dgm:cxn modelId="{FA117E69-C439-4094-98C5-576309D4859D}" srcId="{3E5E34B6-0739-46EF-B76A-428DEA70E125}" destId="{5E535C7C-4DF7-4A5B-9390-2BE5D7929934}" srcOrd="2" destOrd="0" parTransId="{37DEE191-EF74-44EE-8124-983BBBAA74FF}" sibTransId="{0E574F4B-266C-46C6-A3F9-9F1913A2D252}"/>
    <dgm:cxn modelId="{F548CB20-7F2D-4BC6-9A0A-97101B8BF50D}" type="presParOf" srcId="{BE99A542-C383-44DF-8272-A6D24E8CFE84}" destId="{D2270F43-5369-42B9-B94D-AE59187CC5CB}" srcOrd="0" destOrd="0" presId="urn:microsoft.com/office/officeart/2005/8/layout/default"/>
    <dgm:cxn modelId="{FA9D6726-3E14-48BD-B4B3-E0BE8DD378EC}" type="presParOf" srcId="{BE99A542-C383-44DF-8272-A6D24E8CFE84}" destId="{1236FEE8-60FC-464A-B9DF-DEBCFC578E4B}" srcOrd="1" destOrd="0" presId="urn:microsoft.com/office/officeart/2005/8/layout/default"/>
    <dgm:cxn modelId="{28430901-AB67-400A-9C44-720C3421EB35}" type="presParOf" srcId="{BE99A542-C383-44DF-8272-A6D24E8CFE84}" destId="{0F8874FA-9664-46A4-8C5F-B15529922971}" srcOrd="2" destOrd="0" presId="urn:microsoft.com/office/officeart/2005/8/layout/default"/>
    <dgm:cxn modelId="{C56656B1-5665-490B-933E-B8BEFF416005}" type="presParOf" srcId="{BE99A542-C383-44DF-8272-A6D24E8CFE84}" destId="{265080CB-4E41-4C45-8B4E-796055152CDB}" srcOrd="3" destOrd="0" presId="urn:microsoft.com/office/officeart/2005/8/layout/default"/>
    <dgm:cxn modelId="{30EB4B4F-6F80-4016-8731-9E48F1FFDB43}" type="presParOf" srcId="{BE99A542-C383-44DF-8272-A6D24E8CFE84}" destId="{783E8931-45A5-4C24-BAA5-921D36D08335}" srcOrd="4" destOrd="0" presId="urn:microsoft.com/office/officeart/2005/8/layout/default"/>
    <dgm:cxn modelId="{89F4D5DD-6BF0-4EC2-82EE-4A745A0C542F}" type="presParOf" srcId="{BE99A542-C383-44DF-8272-A6D24E8CFE84}" destId="{BBD17991-9C08-4C63-A05C-46C4288383A4}" srcOrd="5" destOrd="0" presId="urn:microsoft.com/office/officeart/2005/8/layout/default"/>
    <dgm:cxn modelId="{3075C959-B008-4095-83A4-A5FEA0647905}" type="presParOf" srcId="{BE99A542-C383-44DF-8272-A6D24E8CFE84}" destId="{5C27AF1A-01A6-4393-8B96-9838A1C00D67}" srcOrd="6" destOrd="0" presId="urn:microsoft.com/office/officeart/2005/8/layout/default"/>
    <dgm:cxn modelId="{43895E10-D315-4EF8-B10C-9E13079FE070}" type="presParOf" srcId="{BE99A542-C383-44DF-8272-A6D24E8CFE84}" destId="{DF4E87A1-6C68-4F26-9175-430AB4F8A30A}" srcOrd="7" destOrd="0" presId="urn:microsoft.com/office/officeart/2005/8/layout/default"/>
    <dgm:cxn modelId="{7C532414-9EF9-496F-8498-07216CDAD337}" type="presParOf" srcId="{BE99A542-C383-44DF-8272-A6D24E8CFE84}" destId="{DA1A0472-F32E-4B0E-A11B-5548D80796C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C5F23-30FA-4C76-964C-50644F71F0C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72BF61D-943A-4B85-9299-D0F7899A586E}">
      <dgm:prSet/>
      <dgm:spPr/>
      <dgm:t>
        <a:bodyPr/>
        <a:lstStyle/>
        <a:p>
          <a:pPr>
            <a:defRPr cap="all"/>
          </a:pPr>
          <a:r>
            <a:rPr lang="en-GB" dirty="0"/>
            <a:t>AMAZE Report created an up-dated with clear action plan (attached with papers).</a:t>
          </a:r>
          <a:endParaRPr lang="en-US" dirty="0"/>
        </a:p>
      </dgm:t>
    </dgm:pt>
    <dgm:pt modelId="{E6E78771-4B62-401C-A9BB-DFEA84E19DF7}" type="parTrans" cxnId="{FAAF13DC-7BD8-430A-8F33-5862D612FDA8}">
      <dgm:prSet/>
      <dgm:spPr/>
      <dgm:t>
        <a:bodyPr/>
        <a:lstStyle/>
        <a:p>
          <a:endParaRPr lang="en-US"/>
        </a:p>
      </dgm:t>
    </dgm:pt>
    <dgm:pt modelId="{6775534E-ECC3-41D1-A8AB-6C4A137CFBDE}" type="sibTrans" cxnId="{FAAF13DC-7BD8-430A-8F33-5862D612FDA8}">
      <dgm:prSet/>
      <dgm:spPr/>
      <dgm:t>
        <a:bodyPr/>
        <a:lstStyle/>
        <a:p>
          <a:endParaRPr lang="en-US"/>
        </a:p>
      </dgm:t>
    </dgm:pt>
    <dgm:pt modelId="{11AC4EC9-A43A-42A5-9671-B3494002EBD6}">
      <dgm:prSet/>
      <dgm:spPr/>
      <dgm:t>
        <a:bodyPr/>
        <a:lstStyle/>
        <a:p>
          <a:pPr>
            <a:defRPr cap="all"/>
          </a:pPr>
          <a:r>
            <a:rPr lang="en-US" dirty="0"/>
            <a:t>LESSONS LEARNED FROM COMPLAINTS; FOI; Member's ENQUIRIES; OMBUDSMAN.</a:t>
          </a:r>
        </a:p>
      </dgm:t>
    </dgm:pt>
    <dgm:pt modelId="{DA43AF46-DC08-4A14-A521-F778ADE7C9E3}" type="parTrans" cxnId="{A3FD16C6-C656-4BDE-A901-C65C9209AF1E}">
      <dgm:prSet/>
      <dgm:spPr/>
      <dgm:t>
        <a:bodyPr/>
        <a:lstStyle/>
        <a:p>
          <a:endParaRPr lang="en-US"/>
        </a:p>
      </dgm:t>
    </dgm:pt>
    <dgm:pt modelId="{5AE27851-3F79-4708-B033-8321F71CBD72}" type="sibTrans" cxnId="{A3FD16C6-C656-4BDE-A901-C65C9209AF1E}">
      <dgm:prSet/>
      <dgm:spPr/>
      <dgm:t>
        <a:bodyPr/>
        <a:lstStyle/>
        <a:p>
          <a:endParaRPr lang="en-US"/>
        </a:p>
      </dgm:t>
    </dgm:pt>
    <dgm:pt modelId="{FE0A3485-7FCC-4A3D-9E01-E390A2ADA13D}" type="pres">
      <dgm:prSet presAssocID="{AB5C5F23-30FA-4C76-964C-50644F71F0C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050B70-3048-437C-81AE-0053C7A1C4C2}" type="pres">
      <dgm:prSet presAssocID="{E72BF61D-943A-4B85-9299-D0F7899A586E}" presName="compNode" presStyleCnt="0"/>
      <dgm:spPr/>
    </dgm:pt>
    <dgm:pt modelId="{F576696A-B796-4814-AA0A-883732E189C5}" type="pres">
      <dgm:prSet presAssocID="{E72BF61D-943A-4B85-9299-D0F7899A586E}" presName="iconBgRect" presStyleLbl="bgShp" presStyleIdx="0" presStyleCnt="2"/>
      <dgm:spPr/>
    </dgm:pt>
    <dgm:pt modelId="{82A1B252-D194-4FA5-9BC0-75F580DC865F}" type="pres">
      <dgm:prSet presAssocID="{E72BF61D-943A-4B85-9299-D0F7899A586E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2E4F2E2-8367-4219-963C-BDFF4C21AED9}" type="pres">
      <dgm:prSet presAssocID="{E72BF61D-943A-4B85-9299-D0F7899A586E}" presName="spaceRect" presStyleCnt="0"/>
      <dgm:spPr/>
    </dgm:pt>
    <dgm:pt modelId="{B755818B-6C96-48BC-B1A4-8F633DCA2757}" type="pres">
      <dgm:prSet presAssocID="{E72BF61D-943A-4B85-9299-D0F7899A586E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BC3553CF-D509-4616-899F-47F74561D573}" type="pres">
      <dgm:prSet presAssocID="{6775534E-ECC3-41D1-A8AB-6C4A137CFBDE}" presName="sibTrans" presStyleCnt="0"/>
      <dgm:spPr/>
    </dgm:pt>
    <dgm:pt modelId="{B999090F-3F26-4126-9FAC-32CD45CD6E5C}" type="pres">
      <dgm:prSet presAssocID="{11AC4EC9-A43A-42A5-9671-B3494002EBD6}" presName="compNode" presStyleCnt="0"/>
      <dgm:spPr/>
    </dgm:pt>
    <dgm:pt modelId="{F56B6AD6-CBCB-47B8-97C6-BFDC4C1F3DA2}" type="pres">
      <dgm:prSet presAssocID="{11AC4EC9-A43A-42A5-9671-B3494002EBD6}" presName="iconBgRect" presStyleLbl="bgShp" presStyleIdx="1" presStyleCnt="2"/>
      <dgm:spPr/>
    </dgm:pt>
    <dgm:pt modelId="{FD6ABADB-C89E-46F5-8E6C-98F36F2C3EF3}" type="pres">
      <dgm:prSet presAssocID="{11AC4EC9-A43A-42A5-9671-B3494002EBD6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BD737A87-BB5D-4B3A-8AC4-0FA7D98C5D9E}" type="pres">
      <dgm:prSet presAssocID="{11AC4EC9-A43A-42A5-9671-B3494002EBD6}" presName="spaceRect" presStyleCnt="0"/>
      <dgm:spPr/>
    </dgm:pt>
    <dgm:pt modelId="{0E4D5AE4-5B31-4397-AF42-C0BC29619BD0}" type="pres">
      <dgm:prSet presAssocID="{11AC4EC9-A43A-42A5-9671-B3494002EBD6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EB20481-7038-4521-8D74-DEE0080C42DC}" type="presOf" srcId="{E72BF61D-943A-4B85-9299-D0F7899A586E}" destId="{B755818B-6C96-48BC-B1A4-8F633DCA2757}" srcOrd="0" destOrd="0" presId="urn:microsoft.com/office/officeart/2018/5/layout/IconCircleLabelList"/>
    <dgm:cxn modelId="{15E36B66-D56C-49A3-9992-59EBE636602F}" type="presOf" srcId="{11AC4EC9-A43A-42A5-9671-B3494002EBD6}" destId="{0E4D5AE4-5B31-4397-AF42-C0BC29619BD0}" srcOrd="0" destOrd="0" presId="urn:microsoft.com/office/officeart/2018/5/layout/IconCircleLabelList"/>
    <dgm:cxn modelId="{A3FD16C6-C656-4BDE-A901-C65C9209AF1E}" srcId="{AB5C5F23-30FA-4C76-964C-50644F71F0C2}" destId="{11AC4EC9-A43A-42A5-9671-B3494002EBD6}" srcOrd="1" destOrd="0" parTransId="{DA43AF46-DC08-4A14-A521-F778ADE7C9E3}" sibTransId="{5AE27851-3F79-4708-B033-8321F71CBD72}"/>
    <dgm:cxn modelId="{FAAF13DC-7BD8-430A-8F33-5862D612FDA8}" srcId="{AB5C5F23-30FA-4C76-964C-50644F71F0C2}" destId="{E72BF61D-943A-4B85-9299-D0F7899A586E}" srcOrd="0" destOrd="0" parTransId="{E6E78771-4B62-401C-A9BB-DFEA84E19DF7}" sibTransId="{6775534E-ECC3-41D1-A8AB-6C4A137CFBDE}"/>
    <dgm:cxn modelId="{200CE656-E268-41B4-B81E-78D8437A89C8}" type="presOf" srcId="{AB5C5F23-30FA-4C76-964C-50644F71F0C2}" destId="{FE0A3485-7FCC-4A3D-9E01-E390A2ADA13D}" srcOrd="0" destOrd="0" presId="urn:microsoft.com/office/officeart/2018/5/layout/IconCircleLabelList"/>
    <dgm:cxn modelId="{5233BE88-397F-4FCE-ACAE-C9CC0BCB8AC0}" type="presParOf" srcId="{FE0A3485-7FCC-4A3D-9E01-E390A2ADA13D}" destId="{E3050B70-3048-437C-81AE-0053C7A1C4C2}" srcOrd="0" destOrd="0" presId="urn:microsoft.com/office/officeart/2018/5/layout/IconCircleLabelList"/>
    <dgm:cxn modelId="{CAA4A884-AED5-48E9-9768-F45BCFFC586E}" type="presParOf" srcId="{E3050B70-3048-437C-81AE-0053C7A1C4C2}" destId="{F576696A-B796-4814-AA0A-883732E189C5}" srcOrd="0" destOrd="0" presId="urn:microsoft.com/office/officeart/2018/5/layout/IconCircleLabelList"/>
    <dgm:cxn modelId="{5E890160-403F-4737-849B-253CED031B78}" type="presParOf" srcId="{E3050B70-3048-437C-81AE-0053C7A1C4C2}" destId="{82A1B252-D194-4FA5-9BC0-75F580DC865F}" srcOrd="1" destOrd="0" presId="urn:microsoft.com/office/officeart/2018/5/layout/IconCircleLabelList"/>
    <dgm:cxn modelId="{01BB485D-D85D-4EC3-A21F-2816F7497E11}" type="presParOf" srcId="{E3050B70-3048-437C-81AE-0053C7A1C4C2}" destId="{22E4F2E2-8367-4219-963C-BDFF4C21AED9}" srcOrd="2" destOrd="0" presId="urn:microsoft.com/office/officeart/2018/5/layout/IconCircleLabelList"/>
    <dgm:cxn modelId="{F1F21D7F-0732-49DD-89FF-79870501D405}" type="presParOf" srcId="{E3050B70-3048-437C-81AE-0053C7A1C4C2}" destId="{B755818B-6C96-48BC-B1A4-8F633DCA2757}" srcOrd="3" destOrd="0" presId="urn:microsoft.com/office/officeart/2018/5/layout/IconCircleLabelList"/>
    <dgm:cxn modelId="{D3E489CC-E15B-4C1E-B5A6-88821D9B5DD3}" type="presParOf" srcId="{FE0A3485-7FCC-4A3D-9E01-E390A2ADA13D}" destId="{BC3553CF-D509-4616-899F-47F74561D573}" srcOrd="1" destOrd="0" presId="urn:microsoft.com/office/officeart/2018/5/layout/IconCircleLabelList"/>
    <dgm:cxn modelId="{AD295D49-CD30-45AB-8C1F-EF1048BB3849}" type="presParOf" srcId="{FE0A3485-7FCC-4A3D-9E01-E390A2ADA13D}" destId="{B999090F-3F26-4126-9FAC-32CD45CD6E5C}" srcOrd="2" destOrd="0" presId="urn:microsoft.com/office/officeart/2018/5/layout/IconCircleLabelList"/>
    <dgm:cxn modelId="{40883999-A293-4BC8-882E-0B22C30C94DF}" type="presParOf" srcId="{B999090F-3F26-4126-9FAC-32CD45CD6E5C}" destId="{F56B6AD6-CBCB-47B8-97C6-BFDC4C1F3DA2}" srcOrd="0" destOrd="0" presId="urn:microsoft.com/office/officeart/2018/5/layout/IconCircleLabelList"/>
    <dgm:cxn modelId="{B6EC2A08-C971-45DB-9BFD-67DD5465AACC}" type="presParOf" srcId="{B999090F-3F26-4126-9FAC-32CD45CD6E5C}" destId="{FD6ABADB-C89E-46F5-8E6C-98F36F2C3EF3}" srcOrd="1" destOrd="0" presId="urn:microsoft.com/office/officeart/2018/5/layout/IconCircleLabelList"/>
    <dgm:cxn modelId="{ED4C7A1F-DF65-4166-9B90-1DAF24DDCDC1}" type="presParOf" srcId="{B999090F-3F26-4126-9FAC-32CD45CD6E5C}" destId="{BD737A87-BB5D-4B3A-8AC4-0FA7D98C5D9E}" srcOrd="2" destOrd="0" presId="urn:microsoft.com/office/officeart/2018/5/layout/IconCircleLabelList"/>
    <dgm:cxn modelId="{9DC9E53D-0F86-4239-98DB-DA148FD293FA}" type="presParOf" srcId="{B999090F-3F26-4126-9FAC-32CD45CD6E5C}" destId="{0E4D5AE4-5B31-4397-AF42-C0BC29619BD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937082-5BEA-42B3-9BAE-36080CD57E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AECD64-5F81-43A5-AB37-1EAF9634932C}">
      <dgm:prSet/>
      <dgm:spPr/>
      <dgm:t>
        <a:bodyPr/>
        <a:lstStyle/>
        <a:p>
          <a:r>
            <a:rPr lang="en-GB"/>
            <a:t>Support isn’t early enough…and often there is a fight to get it.</a:t>
          </a:r>
          <a:endParaRPr lang="en-US"/>
        </a:p>
      </dgm:t>
    </dgm:pt>
    <dgm:pt modelId="{E95226D5-3139-4921-A3B3-F724088F6042}" type="parTrans" cxnId="{73106DD9-DC60-47ED-B9DE-1E1DB1C5B2A4}">
      <dgm:prSet/>
      <dgm:spPr/>
      <dgm:t>
        <a:bodyPr/>
        <a:lstStyle/>
        <a:p>
          <a:endParaRPr lang="en-US"/>
        </a:p>
      </dgm:t>
    </dgm:pt>
    <dgm:pt modelId="{CC3DFD86-9F23-4125-884C-5DC0D8BB5871}" type="sibTrans" cxnId="{73106DD9-DC60-47ED-B9DE-1E1DB1C5B2A4}">
      <dgm:prSet/>
      <dgm:spPr/>
      <dgm:t>
        <a:bodyPr/>
        <a:lstStyle/>
        <a:p>
          <a:endParaRPr lang="en-US"/>
        </a:p>
      </dgm:t>
    </dgm:pt>
    <dgm:pt modelId="{BAA82E3E-4F81-4A14-A3FA-E7F784D2CD97}">
      <dgm:prSet/>
      <dgm:spPr/>
      <dgm:t>
        <a:bodyPr/>
        <a:lstStyle/>
        <a:p>
          <a:r>
            <a:rPr lang="en-GB" dirty="0"/>
            <a:t>Many families don’t feel involved in their child’s SEN Plans and individual children’s plans aren’t co-produced.</a:t>
          </a:r>
          <a:endParaRPr lang="en-US" dirty="0"/>
        </a:p>
      </dgm:t>
    </dgm:pt>
    <dgm:pt modelId="{DCE75305-9943-4D62-BDA3-AB8526AA9036}" type="parTrans" cxnId="{7C58C976-34D0-4952-9C18-500AB8DA38E2}">
      <dgm:prSet/>
      <dgm:spPr/>
      <dgm:t>
        <a:bodyPr/>
        <a:lstStyle/>
        <a:p>
          <a:endParaRPr lang="en-US"/>
        </a:p>
      </dgm:t>
    </dgm:pt>
    <dgm:pt modelId="{84E5D644-BE96-420F-B7BB-9FF72C162165}" type="sibTrans" cxnId="{7C58C976-34D0-4952-9C18-500AB8DA38E2}">
      <dgm:prSet/>
      <dgm:spPr/>
      <dgm:t>
        <a:bodyPr/>
        <a:lstStyle/>
        <a:p>
          <a:endParaRPr lang="en-US"/>
        </a:p>
      </dgm:t>
    </dgm:pt>
    <dgm:pt modelId="{214BB906-0714-45F3-AA16-8BBB7CF023F6}">
      <dgm:prSet/>
      <dgm:spPr/>
      <dgm:t>
        <a:bodyPr/>
        <a:lstStyle/>
        <a:p>
          <a:r>
            <a:rPr lang="en-GB"/>
            <a:t>Communication isn’t good and basics such as who manages which service and contact numbers are not readily publicised or available .</a:t>
          </a:r>
          <a:endParaRPr lang="en-US"/>
        </a:p>
      </dgm:t>
    </dgm:pt>
    <dgm:pt modelId="{A1A1A04A-9711-4557-95C6-4F380EBDDE69}" type="parTrans" cxnId="{512FD3C0-AF69-4D17-B6EC-3784F90670A8}">
      <dgm:prSet/>
      <dgm:spPr/>
      <dgm:t>
        <a:bodyPr/>
        <a:lstStyle/>
        <a:p>
          <a:endParaRPr lang="en-US"/>
        </a:p>
      </dgm:t>
    </dgm:pt>
    <dgm:pt modelId="{E8F78110-431C-4814-8E53-8D2CB3B219DD}" type="sibTrans" cxnId="{512FD3C0-AF69-4D17-B6EC-3784F90670A8}">
      <dgm:prSet/>
      <dgm:spPr/>
      <dgm:t>
        <a:bodyPr/>
        <a:lstStyle/>
        <a:p>
          <a:endParaRPr lang="en-US"/>
        </a:p>
      </dgm:t>
    </dgm:pt>
    <dgm:pt modelId="{7A497FFD-BB12-412B-BC07-2FBF0F8F4002}">
      <dgm:prSet/>
      <dgm:spPr/>
      <dgm:t>
        <a:bodyPr/>
        <a:lstStyle/>
        <a:p>
          <a:r>
            <a:rPr lang="en-GB"/>
            <a:t>Families don’t always ask for help, language and communication can be barriers to getting help and Haringey has diverse communities with a range of needs- so one way of communicating through one channel won’t be effective.</a:t>
          </a:r>
          <a:endParaRPr lang="en-US"/>
        </a:p>
      </dgm:t>
    </dgm:pt>
    <dgm:pt modelId="{E60FB1D2-D29A-45A5-82E2-0E89566B589C}" type="parTrans" cxnId="{DBFC1829-A5B5-4FCD-9BF9-00BDCC6BC6C2}">
      <dgm:prSet/>
      <dgm:spPr/>
      <dgm:t>
        <a:bodyPr/>
        <a:lstStyle/>
        <a:p>
          <a:endParaRPr lang="en-US"/>
        </a:p>
      </dgm:t>
    </dgm:pt>
    <dgm:pt modelId="{A025A7D9-82AF-4C89-B632-497C7D92C102}" type="sibTrans" cxnId="{DBFC1829-A5B5-4FCD-9BF9-00BDCC6BC6C2}">
      <dgm:prSet/>
      <dgm:spPr/>
      <dgm:t>
        <a:bodyPr/>
        <a:lstStyle/>
        <a:p>
          <a:endParaRPr lang="en-US"/>
        </a:p>
      </dgm:t>
    </dgm:pt>
    <dgm:pt modelId="{1F48C1E9-15D8-4472-9982-B042228EDCC9}">
      <dgm:prSet/>
      <dgm:spPr/>
      <dgm:t>
        <a:bodyPr/>
        <a:lstStyle/>
        <a:p>
          <a:r>
            <a:rPr lang="en-GB"/>
            <a:t>The Newsletter and Local Offer need some revision and review.</a:t>
          </a:r>
          <a:endParaRPr lang="en-US"/>
        </a:p>
      </dgm:t>
    </dgm:pt>
    <dgm:pt modelId="{96449F1E-1EAF-4CA3-AA4D-01BE566CC4C9}" type="parTrans" cxnId="{9A7DE043-6835-4585-80C5-87D37FFC4BC4}">
      <dgm:prSet/>
      <dgm:spPr/>
      <dgm:t>
        <a:bodyPr/>
        <a:lstStyle/>
        <a:p>
          <a:endParaRPr lang="en-US"/>
        </a:p>
      </dgm:t>
    </dgm:pt>
    <dgm:pt modelId="{2DD21582-4734-4CF9-9653-F87CB9C57371}" type="sibTrans" cxnId="{9A7DE043-6835-4585-80C5-87D37FFC4BC4}">
      <dgm:prSet/>
      <dgm:spPr/>
      <dgm:t>
        <a:bodyPr/>
        <a:lstStyle/>
        <a:p>
          <a:endParaRPr lang="en-US"/>
        </a:p>
      </dgm:t>
    </dgm:pt>
    <dgm:pt modelId="{B3F7F0CE-8856-41D6-A4E1-F377ABFD4449}">
      <dgm:prSet/>
      <dgm:spPr/>
      <dgm:t>
        <a:bodyPr/>
        <a:lstStyle/>
        <a:p>
          <a:r>
            <a:rPr lang="en-GB" dirty="0"/>
            <a:t>Preparation for adulthood doesn’t start early enough, pathways and services aren’t clear, and parents don’t know what s available or how to access it.</a:t>
          </a:r>
          <a:endParaRPr lang="en-US" dirty="0"/>
        </a:p>
      </dgm:t>
    </dgm:pt>
    <dgm:pt modelId="{FA8973CA-3CA0-4CD0-A504-026E04B66758}" type="parTrans" cxnId="{095CAA25-05CB-4497-BA03-41DA4AF98A03}">
      <dgm:prSet/>
      <dgm:spPr/>
      <dgm:t>
        <a:bodyPr/>
        <a:lstStyle/>
        <a:p>
          <a:endParaRPr lang="en-US"/>
        </a:p>
      </dgm:t>
    </dgm:pt>
    <dgm:pt modelId="{836EE6B5-71CD-48B2-A5DA-508704A8F95E}" type="sibTrans" cxnId="{095CAA25-05CB-4497-BA03-41DA4AF98A03}">
      <dgm:prSet/>
      <dgm:spPr/>
      <dgm:t>
        <a:bodyPr/>
        <a:lstStyle/>
        <a:p>
          <a:endParaRPr lang="en-US"/>
        </a:p>
      </dgm:t>
    </dgm:pt>
    <dgm:pt modelId="{F262DC6A-F95C-43FC-8438-AF021C487881}" type="pres">
      <dgm:prSet presAssocID="{08937082-5BEA-42B3-9BAE-36080CD57E4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304B017-7557-4891-B26D-B8B87C326ED3}" type="pres">
      <dgm:prSet presAssocID="{89AECD64-5F81-43A5-AB37-1EAF9634932C}" presName="thickLine" presStyleLbl="alignNode1" presStyleIdx="0" presStyleCnt="6"/>
      <dgm:spPr/>
    </dgm:pt>
    <dgm:pt modelId="{621140E3-C32A-427C-87D7-40E32F65A1C7}" type="pres">
      <dgm:prSet presAssocID="{89AECD64-5F81-43A5-AB37-1EAF9634932C}" presName="horz1" presStyleCnt="0"/>
      <dgm:spPr/>
    </dgm:pt>
    <dgm:pt modelId="{2690E098-09F4-415E-B650-55C01B47DEA8}" type="pres">
      <dgm:prSet presAssocID="{89AECD64-5F81-43A5-AB37-1EAF9634932C}" presName="tx1" presStyleLbl="revTx" presStyleIdx="0" presStyleCnt="6"/>
      <dgm:spPr/>
      <dgm:t>
        <a:bodyPr/>
        <a:lstStyle/>
        <a:p>
          <a:endParaRPr lang="en-GB"/>
        </a:p>
      </dgm:t>
    </dgm:pt>
    <dgm:pt modelId="{6F6A7B9C-9145-4668-B02F-E0E1A661C7CC}" type="pres">
      <dgm:prSet presAssocID="{89AECD64-5F81-43A5-AB37-1EAF9634932C}" presName="vert1" presStyleCnt="0"/>
      <dgm:spPr/>
    </dgm:pt>
    <dgm:pt modelId="{5636C0E6-EF43-4BCD-9CA7-2E11D6DC607A}" type="pres">
      <dgm:prSet presAssocID="{BAA82E3E-4F81-4A14-A3FA-E7F784D2CD97}" presName="thickLine" presStyleLbl="alignNode1" presStyleIdx="1" presStyleCnt="6"/>
      <dgm:spPr/>
    </dgm:pt>
    <dgm:pt modelId="{548DB520-62FE-400F-808C-CEDBBE1B9C9A}" type="pres">
      <dgm:prSet presAssocID="{BAA82E3E-4F81-4A14-A3FA-E7F784D2CD97}" presName="horz1" presStyleCnt="0"/>
      <dgm:spPr/>
    </dgm:pt>
    <dgm:pt modelId="{B409E046-8CC1-4379-BF0B-769260B83450}" type="pres">
      <dgm:prSet presAssocID="{BAA82E3E-4F81-4A14-A3FA-E7F784D2CD97}" presName="tx1" presStyleLbl="revTx" presStyleIdx="1" presStyleCnt="6"/>
      <dgm:spPr/>
      <dgm:t>
        <a:bodyPr/>
        <a:lstStyle/>
        <a:p>
          <a:endParaRPr lang="en-GB"/>
        </a:p>
      </dgm:t>
    </dgm:pt>
    <dgm:pt modelId="{DC3170BA-B767-45C6-A50B-90FCBFBC508D}" type="pres">
      <dgm:prSet presAssocID="{BAA82E3E-4F81-4A14-A3FA-E7F784D2CD97}" presName="vert1" presStyleCnt="0"/>
      <dgm:spPr/>
    </dgm:pt>
    <dgm:pt modelId="{27124803-DD1B-45BB-A23C-45E905E9FDED}" type="pres">
      <dgm:prSet presAssocID="{214BB906-0714-45F3-AA16-8BBB7CF023F6}" presName="thickLine" presStyleLbl="alignNode1" presStyleIdx="2" presStyleCnt="6"/>
      <dgm:spPr/>
    </dgm:pt>
    <dgm:pt modelId="{A4E0BCE8-77A3-4BA3-B656-E089F9AFDE5F}" type="pres">
      <dgm:prSet presAssocID="{214BB906-0714-45F3-AA16-8BBB7CF023F6}" presName="horz1" presStyleCnt="0"/>
      <dgm:spPr/>
    </dgm:pt>
    <dgm:pt modelId="{A974718F-F254-4A3D-8F09-BEBD492261F4}" type="pres">
      <dgm:prSet presAssocID="{214BB906-0714-45F3-AA16-8BBB7CF023F6}" presName="tx1" presStyleLbl="revTx" presStyleIdx="2" presStyleCnt="6"/>
      <dgm:spPr/>
      <dgm:t>
        <a:bodyPr/>
        <a:lstStyle/>
        <a:p>
          <a:endParaRPr lang="en-GB"/>
        </a:p>
      </dgm:t>
    </dgm:pt>
    <dgm:pt modelId="{280B374A-B0CF-4F46-99F1-9E6E53A4DF09}" type="pres">
      <dgm:prSet presAssocID="{214BB906-0714-45F3-AA16-8BBB7CF023F6}" presName="vert1" presStyleCnt="0"/>
      <dgm:spPr/>
    </dgm:pt>
    <dgm:pt modelId="{07B92E0F-A00E-48F3-B9D8-D61D09B876E6}" type="pres">
      <dgm:prSet presAssocID="{7A497FFD-BB12-412B-BC07-2FBF0F8F4002}" presName="thickLine" presStyleLbl="alignNode1" presStyleIdx="3" presStyleCnt="6"/>
      <dgm:spPr/>
    </dgm:pt>
    <dgm:pt modelId="{B34E2430-E423-4DFF-9320-AC88DD8B1E44}" type="pres">
      <dgm:prSet presAssocID="{7A497FFD-BB12-412B-BC07-2FBF0F8F4002}" presName="horz1" presStyleCnt="0"/>
      <dgm:spPr/>
    </dgm:pt>
    <dgm:pt modelId="{73954064-86B2-4966-984A-63078A398395}" type="pres">
      <dgm:prSet presAssocID="{7A497FFD-BB12-412B-BC07-2FBF0F8F4002}" presName="tx1" presStyleLbl="revTx" presStyleIdx="3" presStyleCnt="6"/>
      <dgm:spPr/>
      <dgm:t>
        <a:bodyPr/>
        <a:lstStyle/>
        <a:p>
          <a:endParaRPr lang="en-GB"/>
        </a:p>
      </dgm:t>
    </dgm:pt>
    <dgm:pt modelId="{D4442576-27B0-457C-B5BF-3611B376DDB5}" type="pres">
      <dgm:prSet presAssocID="{7A497FFD-BB12-412B-BC07-2FBF0F8F4002}" presName="vert1" presStyleCnt="0"/>
      <dgm:spPr/>
    </dgm:pt>
    <dgm:pt modelId="{DC220EAE-EB0A-4707-BC54-A150DD781B90}" type="pres">
      <dgm:prSet presAssocID="{1F48C1E9-15D8-4472-9982-B042228EDCC9}" presName="thickLine" presStyleLbl="alignNode1" presStyleIdx="4" presStyleCnt="6"/>
      <dgm:spPr/>
    </dgm:pt>
    <dgm:pt modelId="{83A96A5F-5E9A-4B6B-93D7-84EDD9F021A7}" type="pres">
      <dgm:prSet presAssocID="{1F48C1E9-15D8-4472-9982-B042228EDCC9}" presName="horz1" presStyleCnt="0"/>
      <dgm:spPr/>
    </dgm:pt>
    <dgm:pt modelId="{A6947438-F705-45E7-8D09-60B067CA8F5A}" type="pres">
      <dgm:prSet presAssocID="{1F48C1E9-15D8-4472-9982-B042228EDCC9}" presName="tx1" presStyleLbl="revTx" presStyleIdx="4" presStyleCnt="6"/>
      <dgm:spPr/>
      <dgm:t>
        <a:bodyPr/>
        <a:lstStyle/>
        <a:p>
          <a:endParaRPr lang="en-GB"/>
        </a:p>
      </dgm:t>
    </dgm:pt>
    <dgm:pt modelId="{3606F6CC-5512-48B8-847D-2FA3D95F1994}" type="pres">
      <dgm:prSet presAssocID="{1F48C1E9-15D8-4472-9982-B042228EDCC9}" presName="vert1" presStyleCnt="0"/>
      <dgm:spPr/>
    </dgm:pt>
    <dgm:pt modelId="{48EE37C8-D253-4CD3-BD0B-7B05AE0609C8}" type="pres">
      <dgm:prSet presAssocID="{B3F7F0CE-8856-41D6-A4E1-F377ABFD4449}" presName="thickLine" presStyleLbl="alignNode1" presStyleIdx="5" presStyleCnt="6"/>
      <dgm:spPr/>
    </dgm:pt>
    <dgm:pt modelId="{D7353528-A9C3-44BF-8BFE-D27603FDC391}" type="pres">
      <dgm:prSet presAssocID="{B3F7F0CE-8856-41D6-A4E1-F377ABFD4449}" presName="horz1" presStyleCnt="0"/>
      <dgm:spPr/>
    </dgm:pt>
    <dgm:pt modelId="{DA38B72B-BDD6-4926-925F-70725ABA7299}" type="pres">
      <dgm:prSet presAssocID="{B3F7F0CE-8856-41D6-A4E1-F377ABFD4449}" presName="tx1" presStyleLbl="revTx" presStyleIdx="5" presStyleCnt="6"/>
      <dgm:spPr/>
      <dgm:t>
        <a:bodyPr/>
        <a:lstStyle/>
        <a:p>
          <a:endParaRPr lang="en-GB"/>
        </a:p>
      </dgm:t>
    </dgm:pt>
    <dgm:pt modelId="{4E089812-5BED-4C7E-8E61-738D5C36F953}" type="pres">
      <dgm:prSet presAssocID="{B3F7F0CE-8856-41D6-A4E1-F377ABFD4449}" presName="vert1" presStyleCnt="0"/>
      <dgm:spPr/>
    </dgm:pt>
  </dgm:ptLst>
  <dgm:cxnLst>
    <dgm:cxn modelId="{9F0BCF08-16BC-45CE-AAC1-F6055CBBCE59}" type="presOf" srcId="{08937082-5BEA-42B3-9BAE-36080CD57E40}" destId="{F262DC6A-F95C-43FC-8438-AF021C487881}" srcOrd="0" destOrd="0" presId="urn:microsoft.com/office/officeart/2008/layout/LinedList"/>
    <dgm:cxn modelId="{73106DD9-DC60-47ED-B9DE-1E1DB1C5B2A4}" srcId="{08937082-5BEA-42B3-9BAE-36080CD57E40}" destId="{89AECD64-5F81-43A5-AB37-1EAF9634932C}" srcOrd="0" destOrd="0" parTransId="{E95226D5-3139-4921-A3B3-F724088F6042}" sibTransId="{CC3DFD86-9F23-4125-884C-5DC0D8BB5871}"/>
    <dgm:cxn modelId="{800C689D-6679-4864-9DC0-DC34A17A9B30}" type="presOf" srcId="{89AECD64-5F81-43A5-AB37-1EAF9634932C}" destId="{2690E098-09F4-415E-B650-55C01B47DEA8}" srcOrd="0" destOrd="0" presId="urn:microsoft.com/office/officeart/2008/layout/LinedList"/>
    <dgm:cxn modelId="{9A7DE043-6835-4585-80C5-87D37FFC4BC4}" srcId="{08937082-5BEA-42B3-9BAE-36080CD57E40}" destId="{1F48C1E9-15D8-4472-9982-B042228EDCC9}" srcOrd="4" destOrd="0" parTransId="{96449F1E-1EAF-4CA3-AA4D-01BE566CC4C9}" sibTransId="{2DD21582-4734-4CF9-9653-F87CB9C57371}"/>
    <dgm:cxn modelId="{B5AE4C8E-EF04-41CA-9E14-FD63597819C0}" type="presOf" srcId="{1F48C1E9-15D8-4472-9982-B042228EDCC9}" destId="{A6947438-F705-45E7-8D09-60B067CA8F5A}" srcOrd="0" destOrd="0" presId="urn:microsoft.com/office/officeart/2008/layout/LinedList"/>
    <dgm:cxn modelId="{94C39E0B-88EE-441F-926A-1FC13AE7A73F}" type="presOf" srcId="{B3F7F0CE-8856-41D6-A4E1-F377ABFD4449}" destId="{DA38B72B-BDD6-4926-925F-70725ABA7299}" srcOrd="0" destOrd="0" presId="urn:microsoft.com/office/officeart/2008/layout/LinedList"/>
    <dgm:cxn modelId="{7C58C976-34D0-4952-9C18-500AB8DA38E2}" srcId="{08937082-5BEA-42B3-9BAE-36080CD57E40}" destId="{BAA82E3E-4F81-4A14-A3FA-E7F784D2CD97}" srcOrd="1" destOrd="0" parTransId="{DCE75305-9943-4D62-BDA3-AB8526AA9036}" sibTransId="{84E5D644-BE96-420F-B7BB-9FF72C162165}"/>
    <dgm:cxn modelId="{DBFC1829-A5B5-4FCD-9BF9-00BDCC6BC6C2}" srcId="{08937082-5BEA-42B3-9BAE-36080CD57E40}" destId="{7A497FFD-BB12-412B-BC07-2FBF0F8F4002}" srcOrd="3" destOrd="0" parTransId="{E60FB1D2-D29A-45A5-82E2-0E89566B589C}" sibTransId="{A025A7D9-82AF-4C89-B632-497C7D92C102}"/>
    <dgm:cxn modelId="{69A2D65C-6418-4D2A-8AB0-CE1F8432136F}" type="presOf" srcId="{7A497FFD-BB12-412B-BC07-2FBF0F8F4002}" destId="{73954064-86B2-4966-984A-63078A398395}" srcOrd="0" destOrd="0" presId="urn:microsoft.com/office/officeart/2008/layout/LinedList"/>
    <dgm:cxn modelId="{88CCD5D7-9804-4C4C-A27A-65C4430B81EA}" type="presOf" srcId="{BAA82E3E-4F81-4A14-A3FA-E7F784D2CD97}" destId="{B409E046-8CC1-4379-BF0B-769260B83450}" srcOrd="0" destOrd="0" presId="urn:microsoft.com/office/officeart/2008/layout/LinedList"/>
    <dgm:cxn modelId="{095CAA25-05CB-4497-BA03-41DA4AF98A03}" srcId="{08937082-5BEA-42B3-9BAE-36080CD57E40}" destId="{B3F7F0CE-8856-41D6-A4E1-F377ABFD4449}" srcOrd="5" destOrd="0" parTransId="{FA8973CA-3CA0-4CD0-A504-026E04B66758}" sibTransId="{836EE6B5-71CD-48B2-A5DA-508704A8F95E}"/>
    <dgm:cxn modelId="{4DE12122-6998-4D31-B03C-DA2A025C3499}" type="presOf" srcId="{214BB906-0714-45F3-AA16-8BBB7CF023F6}" destId="{A974718F-F254-4A3D-8F09-BEBD492261F4}" srcOrd="0" destOrd="0" presId="urn:microsoft.com/office/officeart/2008/layout/LinedList"/>
    <dgm:cxn modelId="{512FD3C0-AF69-4D17-B6EC-3784F90670A8}" srcId="{08937082-5BEA-42B3-9BAE-36080CD57E40}" destId="{214BB906-0714-45F3-AA16-8BBB7CF023F6}" srcOrd="2" destOrd="0" parTransId="{A1A1A04A-9711-4557-95C6-4F380EBDDE69}" sibTransId="{E8F78110-431C-4814-8E53-8D2CB3B219DD}"/>
    <dgm:cxn modelId="{C6CA3245-A919-4B86-A961-AFA70A758A15}" type="presParOf" srcId="{F262DC6A-F95C-43FC-8438-AF021C487881}" destId="{9304B017-7557-4891-B26D-B8B87C326ED3}" srcOrd="0" destOrd="0" presId="urn:microsoft.com/office/officeart/2008/layout/LinedList"/>
    <dgm:cxn modelId="{270BEE97-4968-4D29-80CD-C1828C33638A}" type="presParOf" srcId="{F262DC6A-F95C-43FC-8438-AF021C487881}" destId="{621140E3-C32A-427C-87D7-40E32F65A1C7}" srcOrd="1" destOrd="0" presId="urn:microsoft.com/office/officeart/2008/layout/LinedList"/>
    <dgm:cxn modelId="{A08B9610-B737-43FF-8FB2-DD54102735EA}" type="presParOf" srcId="{621140E3-C32A-427C-87D7-40E32F65A1C7}" destId="{2690E098-09F4-415E-B650-55C01B47DEA8}" srcOrd="0" destOrd="0" presId="urn:microsoft.com/office/officeart/2008/layout/LinedList"/>
    <dgm:cxn modelId="{92932DD4-91DD-4B17-9A8F-CFA5C532419B}" type="presParOf" srcId="{621140E3-C32A-427C-87D7-40E32F65A1C7}" destId="{6F6A7B9C-9145-4668-B02F-E0E1A661C7CC}" srcOrd="1" destOrd="0" presId="urn:microsoft.com/office/officeart/2008/layout/LinedList"/>
    <dgm:cxn modelId="{7C01EF6F-F29F-45CB-83EA-FFAF1EE3A3EC}" type="presParOf" srcId="{F262DC6A-F95C-43FC-8438-AF021C487881}" destId="{5636C0E6-EF43-4BCD-9CA7-2E11D6DC607A}" srcOrd="2" destOrd="0" presId="urn:microsoft.com/office/officeart/2008/layout/LinedList"/>
    <dgm:cxn modelId="{6E6B18EC-F93F-4D0D-91C3-AF7E599C0A45}" type="presParOf" srcId="{F262DC6A-F95C-43FC-8438-AF021C487881}" destId="{548DB520-62FE-400F-808C-CEDBBE1B9C9A}" srcOrd="3" destOrd="0" presId="urn:microsoft.com/office/officeart/2008/layout/LinedList"/>
    <dgm:cxn modelId="{AC0D3125-BFB2-4740-80B2-D94A151FD020}" type="presParOf" srcId="{548DB520-62FE-400F-808C-CEDBBE1B9C9A}" destId="{B409E046-8CC1-4379-BF0B-769260B83450}" srcOrd="0" destOrd="0" presId="urn:microsoft.com/office/officeart/2008/layout/LinedList"/>
    <dgm:cxn modelId="{47FFE3DF-E819-4E67-A734-A8EEDFDF6FAE}" type="presParOf" srcId="{548DB520-62FE-400F-808C-CEDBBE1B9C9A}" destId="{DC3170BA-B767-45C6-A50B-90FCBFBC508D}" srcOrd="1" destOrd="0" presId="urn:microsoft.com/office/officeart/2008/layout/LinedList"/>
    <dgm:cxn modelId="{9E7D6BEF-1A16-403D-BBC1-5D2690CFBF28}" type="presParOf" srcId="{F262DC6A-F95C-43FC-8438-AF021C487881}" destId="{27124803-DD1B-45BB-A23C-45E905E9FDED}" srcOrd="4" destOrd="0" presId="urn:microsoft.com/office/officeart/2008/layout/LinedList"/>
    <dgm:cxn modelId="{5F7CA9A1-21AD-4231-AB9C-2D382D485344}" type="presParOf" srcId="{F262DC6A-F95C-43FC-8438-AF021C487881}" destId="{A4E0BCE8-77A3-4BA3-B656-E089F9AFDE5F}" srcOrd="5" destOrd="0" presId="urn:microsoft.com/office/officeart/2008/layout/LinedList"/>
    <dgm:cxn modelId="{7F643AA8-CE67-464D-80D2-95DC6C5A382A}" type="presParOf" srcId="{A4E0BCE8-77A3-4BA3-B656-E089F9AFDE5F}" destId="{A974718F-F254-4A3D-8F09-BEBD492261F4}" srcOrd="0" destOrd="0" presId="urn:microsoft.com/office/officeart/2008/layout/LinedList"/>
    <dgm:cxn modelId="{3286B4E5-F4D0-46F8-8602-B46E3B4EC318}" type="presParOf" srcId="{A4E0BCE8-77A3-4BA3-B656-E089F9AFDE5F}" destId="{280B374A-B0CF-4F46-99F1-9E6E53A4DF09}" srcOrd="1" destOrd="0" presId="urn:microsoft.com/office/officeart/2008/layout/LinedList"/>
    <dgm:cxn modelId="{8EEEC87D-036D-4CF1-BF0B-2B4DF2311C5A}" type="presParOf" srcId="{F262DC6A-F95C-43FC-8438-AF021C487881}" destId="{07B92E0F-A00E-48F3-B9D8-D61D09B876E6}" srcOrd="6" destOrd="0" presId="urn:microsoft.com/office/officeart/2008/layout/LinedList"/>
    <dgm:cxn modelId="{BE103DCA-35A7-4606-93EA-99A37D369D0B}" type="presParOf" srcId="{F262DC6A-F95C-43FC-8438-AF021C487881}" destId="{B34E2430-E423-4DFF-9320-AC88DD8B1E44}" srcOrd="7" destOrd="0" presId="urn:microsoft.com/office/officeart/2008/layout/LinedList"/>
    <dgm:cxn modelId="{4EAC7030-B470-43C8-BBB8-341026A8866B}" type="presParOf" srcId="{B34E2430-E423-4DFF-9320-AC88DD8B1E44}" destId="{73954064-86B2-4966-984A-63078A398395}" srcOrd="0" destOrd="0" presId="urn:microsoft.com/office/officeart/2008/layout/LinedList"/>
    <dgm:cxn modelId="{F722BA67-79D1-4CB5-9BAC-BDE3F7FB71E2}" type="presParOf" srcId="{B34E2430-E423-4DFF-9320-AC88DD8B1E44}" destId="{D4442576-27B0-457C-B5BF-3611B376DDB5}" srcOrd="1" destOrd="0" presId="urn:microsoft.com/office/officeart/2008/layout/LinedList"/>
    <dgm:cxn modelId="{3E3BB020-A95D-4D01-BEF4-3B2E35BFBFA4}" type="presParOf" srcId="{F262DC6A-F95C-43FC-8438-AF021C487881}" destId="{DC220EAE-EB0A-4707-BC54-A150DD781B90}" srcOrd="8" destOrd="0" presId="urn:microsoft.com/office/officeart/2008/layout/LinedList"/>
    <dgm:cxn modelId="{BE01946B-8ED9-47C4-97A7-9AC3C9BE7851}" type="presParOf" srcId="{F262DC6A-F95C-43FC-8438-AF021C487881}" destId="{83A96A5F-5E9A-4B6B-93D7-84EDD9F021A7}" srcOrd="9" destOrd="0" presId="urn:microsoft.com/office/officeart/2008/layout/LinedList"/>
    <dgm:cxn modelId="{A72AEF3E-523A-418F-9E64-F403530F856B}" type="presParOf" srcId="{83A96A5F-5E9A-4B6B-93D7-84EDD9F021A7}" destId="{A6947438-F705-45E7-8D09-60B067CA8F5A}" srcOrd="0" destOrd="0" presId="urn:microsoft.com/office/officeart/2008/layout/LinedList"/>
    <dgm:cxn modelId="{05C27FB3-C096-4D1A-92C6-769F01D7D9C9}" type="presParOf" srcId="{83A96A5F-5E9A-4B6B-93D7-84EDD9F021A7}" destId="{3606F6CC-5512-48B8-847D-2FA3D95F1994}" srcOrd="1" destOrd="0" presId="urn:microsoft.com/office/officeart/2008/layout/LinedList"/>
    <dgm:cxn modelId="{4BF81E71-E9F5-4A7D-8DFB-4AA2BFA0E6C5}" type="presParOf" srcId="{F262DC6A-F95C-43FC-8438-AF021C487881}" destId="{48EE37C8-D253-4CD3-BD0B-7B05AE0609C8}" srcOrd="10" destOrd="0" presId="urn:microsoft.com/office/officeart/2008/layout/LinedList"/>
    <dgm:cxn modelId="{2D9C0D2A-CA55-4669-A87A-E051949228A6}" type="presParOf" srcId="{F262DC6A-F95C-43FC-8438-AF021C487881}" destId="{D7353528-A9C3-44BF-8BFE-D27603FDC391}" srcOrd="11" destOrd="0" presId="urn:microsoft.com/office/officeart/2008/layout/LinedList"/>
    <dgm:cxn modelId="{610D997E-5282-491F-B335-058AB96C082A}" type="presParOf" srcId="{D7353528-A9C3-44BF-8BFE-D27603FDC391}" destId="{DA38B72B-BDD6-4926-925F-70725ABA7299}" srcOrd="0" destOrd="0" presId="urn:microsoft.com/office/officeart/2008/layout/LinedList"/>
    <dgm:cxn modelId="{1A0A0F65-D1E1-4C53-97A6-F10D30862969}" type="presParOf" srcId="{D7353528-A9C3-44BF-8BFE-D27603FDC391}" destId="{4E089812-5BED-4C7E-8E61-738D5C36F9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E08C39-4D9A-4E52-97FD-7461B41645E5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A51C052-FE40-4158-B688-1CD99418E2B2}">
      <dgm:prSet/>
      <dgm:spPr/>
      <dgm:t>
        <a:bodyPr/>
        <a:lstStyle/>
        <a:p>
          <a:r>
            <a:rPr lang="en-GB" b="1"/>
            <a:t>Priority 1:  We will support children at the earliest opportunity to access the intervention they need to achieve and thrive.</a:t>
          </a:r>
          <a:endParaRPr lang="en-US"/>
        </a:p>
      </dgm:t>
    </dgm:pt>
    <dgm:pt modelId="{A1B3227E-ED48-46F4-94ED-AC01069A01F9}" type="parTrans" cxnId="{4614C04C-B1E9-4582-8AA6-016A70790367}">
      <dgm:prSet/>
      <dgm:spPr/>
      <dgm:t>
        <a:bodyPr/>
        <a:lstStyle/>
        <a:p>
          <a:endParaRPr lang="en-US"/>
        </a:p>
      </dgm:t>
    </dgm:pt>
    <dgm:pt modelId="{5C0340DC-2AC7-4889-9076-DBC9613284AB}" type="sibTrans" cxnId="{4614C04C-B1E9-4582-8AA6-016A70790367}">
      <dgm:prSet/>
      <dgm:spPr/>
      <dgm:t>
        <a:bodyPr/>
        <a:lstStyle/>
        <a:p>
          <a:endParaRPr lang="en-US"/>
        </a:p>
      </dgm:t>
    </dgm:pt>
    <dgm:pt modelId="{C91EAE91-864C-4826-8468-48AC51E6B68A}">
      <dgm:prSet/>
      <dgm:spPr/>
      <dgm:t>
        <a:bodyPr/>
        <a:lstStyle/>
        <a:p>
          <a:r>
            <a:rPr lang="en-GB" b="1"/>
            <a:t>Priority 2: Wherever possible we will meet the needs of Haringey’s children in Haringey</a:t>
          </a:r>
          <a:endParaRPr lang="en-US"/>
        </a:p>
      </dgm:t>
    </dgm:pt>
    <dgm:pt modelId="{5BF96053-5F49-4183-9D16-1110E9BD2F4B}" type="parTrans" cxnId="{B5AB2528-4CFB-4F63-B3E1-17FC6387E994}">
      <dgm:prSet/>
      <dgm:spPr/>
      <dgm:t>
        <a:bodyPr/>
        <a:lstStyle/>
        <a:p>
          <a:endParaRPr lang="en-US"/>
        </a:p>
      </dgm:t>
    </dgm:pt>
    <dgm:pt modelId="{D36609A6-1EF6-46C3-B6AA-CA53832EB4F3}" type="sibTrans" cxnId="{B5AB2528-4CFB-4F63-B3E1-17FC6387E994}">
      <dgm:prSet/>
      <dgm:spPr/>
      <dgm:t>
        <a:bodyPr/>
        <a:lstStyle/>
        <a:p>
          <a:endParaRPr lang="en-US"/>
        </a:p>
      </dgm:t>
    </dgm:pt>
    <dgm:pt modelId="{8FDD4EA3-8570-470E-A034-5AD804DC4D01}">
      <dgm:prSet/>
      <dgm:spPr/>
      <dgm:t>
        <a:bodyPr/>
        <a:lstStyle/>
        <a:p>
          <a:r>
            <a:rPr lang="en-GB" b="1"/>
            <a:t>Priority 3: We will deliver a local offer to children and families that allows them choice and access to services that meet their needs</a:t>
          </a:r>
          <a:endParaRPr lang="en-US"/>
        </a:p>
      </dgm:t>
    </dgm:pt>
    <dgm:pt modelId="{6942CFE8-1C95-4AB0-B6E0-C02BA1B346C5}" type="parTrans" cxnId="{EE2D675A-842D-444C-B8A4-4EA17DE68E8F}">
      <dgm:prSet/>
      <dgm:spPr/>
      <dgm:t>
        <a:bodyPr/>
        <a:lstStyle/>
        <a:p>
          <a:endParaRPr lang="en-US"/>
        </a:p>
      </dgm:t>
    </dgm:pt>
    <dgm:pt modelId="{33CF387D-F1E7-49F9-B40F-CAC414ED453A}" type="sibTrans" cxnId="{EE2D675A-842D-444C-B8A4-4EA17DE68E8F}">
      <dgm:prSet/>
      <dgm:spPr/>
      <dgm:t>
        <a:bodyPr/>
        <a:lstStyle/>
        <a:p>
          <a:endParaRPr lang="en-US"/>
        </a:p>
      </dgm:t>
    </dgm:pt>
    <dgm:pt modelId="{55562CA4-EE0F-4BD9-97D5-0023F1361695}">
      <dgm:prSet/>
      <dgm:spPr/>
      <dgm:t>
        <a:bodyPr/>
        <a:lstStyle/>
        <a:p>
          <a:r>
            <a:rPr lang="en-GB" b="1"/>
            <a:t>Priority 4: We will actively seek opportunities to work with our children, young people and families in a model of co-production</a:t>
          </a:r>
          <a:endParaRPr lang="en-US"/>
        </a:p>
      </dgm:t>
    </dgm:pt>
    <dgm:pt modelId="{B21E7215-527E-41D1-ACE1-643D3F1D5502}" type="parTrans" cxnId="{FF49A8EB-45D6-4878-A993-0F419389CBD6}">
      <dgm:prSet/>
      <dgm:spPr/>
      <dgm:t>
        <a:bodyPr/>
        <a:lstStyle/>
        <a:p>
          <a:endParaRPr lang="en-US"/>
        </a:p>
      </dgm:t>
    </dgm:pt>
    <dgm:pt modelId="{4D14EED3-3538-45A8-AF2E-42442D1BCCE3}" type="sibTrans" cxnId="{FF49A8EB-45D6-4878-A993-0F419389CBD6}">
      <dgm:prSet/>
      <dgm:spPr/>
      <dgm:t>
        <a:bodyPr/>
        <a:lstStyle/>
        <a:p>
          <a:endParaRPr lang="en-US"/>
        </a:p>
      </dgm:t>
    </dgm:pt>
    <dgm:pt modelId="{78CAF622-AEBA-4C00-843A-D28F4B1E022C}">
      <dgm:prSet/>
      <dgm:spPr/>
      <dgm:t>
        <a:bodyPr/>
        <a:lstStyle/>
        <a:p>
          <a:r>
            <a:rPr lang="en-GB" b="1"/>
            <a:t>Priority 5: We will prepare our children for their adult lives and support their transition</a:t>
          </a:r>
          <a:endParaRPr lang="en-US"/>
        </a:p>
      </dgm:t>
    </dgm:pt>
    <dgm:pt modelId="{1C4D5416-122B-4E33-AAF6-D9D0AE69AE2C}" type="parTrans" cxnId="{4C02996F-F232-4176-A491-49A933001FE5}">
      <dgm:prSet/>
      <dgm:spPr/>
      <dgm:t>
        <a:bodyPr/>
        <a:lstStyle/>
        <a:p>
          <a:endParaRPr lang="en-US"/>
        </a:p>
      </dgm:t>
    </dgm:pt>
    <dgm:pt modelId="{F9CDFDE2-422D-4F6A-A09C-58C91CEFEAFD}" type="sibTrans" cxnId="{4C02996F-F232-4176-A491-49A933001FE5}">
      <dgm:prSet/>
      <dgm:spPr/>
      <dgm:t>
        <a:bodyPr/>
        <a:lstStyle/>
        <a:p>
          <a:endParaRPr lang="en-US"/>
        </a:p>
      </dgm:t>
    </dgm:pt>
    <dgm:pt modelId="{C4C26F79-9C2C-47E3-AB08-949572127EF4}" type="pres">
      <dgm:prSet presAssocID="{6CE08C39-4D9A-4E52-97FD-7461B41645E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2266FFA-964F-42BE-9C2B-86AAC539ED8F}" type="pres">
      <dgm:prSet presAssocID="{8A51C052-FE40-4158-B688-1CD99418E2B2}" presName="thickLine" presStyleLbl="alignNode1" presStyleIdx="0" presStyleCnt="5"/>
      <dgm:spPr/>
    </dgm:pt>
    <dgm:pt modelId="{CA0B3988-BDC7-4FD1-805A-B66DE45DE270}" type="pres">
      <dgm:prSet presAssocID="{8A51C052-FE40-4158-B688-1CD99418E2B2}" presName="horz1" presStyleCnt="0"/>
      <dgm:spPr/>
    </dgm:pt>
    <dgm:pt modelId="{6A179231-E3A9-4FA2-8B83-258CC6A1E22B}" type="pres">
      <dgm:prSet presAssocID="{8A51C052-FE40-4158-B688-1CD99418E2B2}" presName="tx1" presStyleLbl="revTx" presStyleIdx="0" presStyleCnt="5"/>
      <dgm:spPr/>
      <dgm:t>
        <a:bodyPr/>
        <a:lstStyle/>
        <a:p>
          <a:endParaRPr lang="en-GB"/>
        </a:p>
      </dgm:t>
    </dgm:pt>
    <dgm:pt modelId="{78605902-043D-4181-9142-E4FA38F553C8}" type="pres">
      <dgm:prSet presAssocID="{8A51C052-FE40-4158-B688-1CD99418E2B2}" presName="vert1" presStyleCnt="0"/>
      <dgm:spPr/>
    </dgm:pt>
    <dgm:pt modelId="{13AFDC22-1B5E-4B55-8004-5C3EE97246EC}" type="pres">
      <dgm:prSet presAssocID="{C91EAE91-864C-4826-8468-48AC51E6B68A}" presName="thickLine" presStyleLbl="alignNode1" presStyleIdx="1" presStyleCnt="5"/>
      <dgm:spPr/>
    </dgm:pt>
    <dgm:pt modelId="{759991BD-C8EB-435E-8E50-398F44CC1B40}" type="pres">
      <dgm:prSet presAssocID="{C91EAE91-864C-4826-8468-48AC51E6B68A}" presName="horz1" presStyleCnt="0"/>
      <dgm:spPr/>
    </dgm:pt>
    <dgm:pt modelId="{D6D1170E-3100-480F-A1BF-AAD02A22BBF2}" type="pres">
      <dgm:prSet presAssocID="{C91EAE91-864C-4826-8468-48AC51E6B68A}" presName="tx1" presStyleLbl="revTx" presStyleIdx="1" presStyleCnt="5"/>
      <dgm:spPr/>
      <dgm:t>
        <a:bodyPr/>
        <a:lstStyle/>
        <a:p>
          <a:endParaRPr lang="en-GB"/>
        </a:p>
      </dgm:t>
    </dgm:pt>
    <dgm:pt modelId="{B1679AFC-E094-4BD4-8AE9-24D445A365A8}" type="pres">
      <dgm:prSet presAssocID="{C91EAE91-864C-4826-8468-48AC51E6B68A}" presName="vert1" presStyleCnt="0"/>
      <dgm:spPr/>
    </dgm:pt>
    <dgm:pt modelId="{9BC06A58-66EB-479A-97B5-3DBB0CF3DB44}" type="pres">
      <dgm:prSet presAssocID="{8FDD4EA3-8570-470E-A034-5AD804DC4D01}" presName="thickLine" presStyleLbl="alignNode1" presStyleIdx="2" presStyleCnt="5"/>
      <dgm:spPr/>
    </dgm:pt>
    <dgm:pt modelId="{7416B37D-A26D-4907-8764-3AC2A5E7FE73}" type="pres">
      <dgm:prSet presAssocID="{8FDD4EA3-8570-470E-A034-5AD804DC4D01}" presName="horz1" presStyleCnt="0"/>
      <dgm:spPr/>
    </dgm:pt>
    <dgm:pt modelId="{E8C0A9FE-BE80-4E43-B992-8F11F57E27F2}" type="pres">
      <dgm:prSet presAssocID="{8FDD4EA3-8570-470E-A034-5AD804DC4D01}" presName="tx1" presStyleLbl="revTx" presStyleIdx="2" presStyleCnt="5"/>
      <dgm:spPr/>
      <dgm:t>
        <a:bodyPr/>
        <a:lstStyle/>
        <a:p>
          <a:endParaRPr lang="en-GB"/>
        </a:p>
      </dgm:t>
    </dgm:pt>
    <dgm:pt modelId="{CF2F3A47-3C7A-4812-9899-CEE008FD4D37}" type="pres">
      <dgm:prSet presAssocID="{8FDD4EA3-8570-470E-A034-5AD804DC4D01}" presName="vert1" presStyleCnt="0"/>
      <dgm:spPr/>
    </dgm:pt>
    <dgm:pt modelId="{04EE4474-9D2A-40B2-90F5-0FDA5EA9A275}" type="pres">
      <dgm:prSet presAssocID="{55562CA4-EE0F-4BD9-97D5-0023F1361695}" presName="thickLine" presStyleLbl="alignNode1" presStyleIdx="3" presStyleCnt="5"/>
      <dgm:spPr/>
    </dgm:pt>
    <dgm:pt modelId="{B6F42918-DB78-4AFF-847C-DD33F6491EB8}" type="pres">
      <dgm:prSet presAssocID="{55562CA4-EE0F-4BD9-97D5-0023F1361695}" presName="horz1" presStyleCnt="0"/>
      <dgm:spPr/>
    </dgm:pt>
    <dgm:pt modelId="{B4F67FA5-D003-4948-A7A3-05C60D1397EA}" type="pres">
      <dgm:prSet presAssocID="{55562CA4-EE0F-4BD9-97D5-0023F1361695}" presName="tx1" presStyleLbl="revTx" presStyleIdx="3" presStyleCnt="5"/>
      <dgm:spPr/>
      <dgm:t>
        <a:bodyPr/>
        <a:lstStyle/>
        <a:p>
          <a:endParaRPr lang="en-GB"/>
        </a:p>
      </dgm:t>
    </dgm:pt>
    <dgm:pt modelId="{5615D7B9-4554-40C9-BE9E-928697ED1D22}" type="pres">
      <dgm:prSet presAssocID="{55562CA4-EE0F-4BD9-97D5-0023F1361695}" presName="vert1" presStyleCnt="0"/>
      <dgm:spPr/>
    </dgm:pt>
    <dgm:pt modelId="{AE2D4D24-3590-44E8-86DD-BA7707B96D28}" type="pres">
      <dgm:prSet presAssocID="{78CAF622-AEBA-4C00-843A-D28F4B1E022C}" presName="thickLine" presStyleLbl="alignNode1" presStyleIdx="4" presStyleCnt="5"/>
      <dgm:spPr/>
    </dgm:pt>
    <dgm:pt modelId="{3313102A-8D18-44D4-8904-12AC716E2143}" type="pres">
      <dgm:prSet presAssocID="{78CAF622-AEBA-4C00-843A-D28F4B1E022C}" presName="horz1" presStyleCnt="0"/>
      <dgm:spPr/>
    </dgm:pt>
    <dgm:pt modelId="{2BA17AFF-537C-4C8E-AF22-E6DBEE4D3962}" type="pres">
      <dgm:prSet presAssocID="{78CAF622-AEBA-4C00-843A-D28F4B1E022C}" presName="tx1" presStyleLbl="revTx" presStyleIdx="4" presStyleCnt="5"/>
      <dgm:spPr/>
      <dgm:t>
        <a:bodyPr/>
        <a:lstStyle/>
        <a:p>
          <a:endParaRPr lang="en-GB"/>
        </a:p>
      </dgm:t>
    </dgm:pt>
    <dgm:pt modelId="{38E0C93D-03EF-45B9-B40B-5E8CF034322D}" type="pres">
      <dgm:prSet presAssocID="{78CAF622-AEBA-4C00-843A-D28F4B1E022C}" presName="vert1" presStyleCnt="0"/>
      <dgm:spPr/>
    </dgm:pt>
  </dgm:ptLst>
  <dgm:cxnLst>
    <dgm:cxn modelId="{FF49A8EB-45D6-4878-A993-0F419389CBD6}" srcId="{6CE08C39-4D9A-4E52-97FD-7461B41645E5}" destId="{55562CA4-EE0F-4BD9-97D5-0023F1361695}" srcOrd="3" destOrd="0" parTransId="{B21E7215-527E-41D1-ACE1-643D3F1D5502}" sibTransId="{4D14EED3-3538-45A8-AF2E-42442D1BCCE3}"/>
    <dgm:cxn modelId="{B59FBD1F-3455-4FC2-BB96-0E13E1A898A6}" type="presOf" srcId="{C91EAE91-864C-4826-8468-48AC51E6B68A}" destId="{D6D1170E-3100-480F-A1BF-AAD02A22BBF2}" srcOrd="0" destOrd="0" presId="urn:microsoft.com/office/officeart/2008/layout/LinedList"/>
    <dgm:cxn modelId="{3C5AAF5A-A831-4E1F-846F-42A7DC6FADA0}" type="presOf" srcId="{8FDD4EA3-8570-470E-A034-5AD804DC4D01}" destId="{E8C0A9FE-BE80-4E43-B992-8F11F57E27F2}" srcOrd="0" destOrd="0" presId="urn:microsoft.com/office/officeart/2008/layout/LinedList"/>
    <dgm:cxn modelId="{EE2D675A-842D-444C-B8A4-4EA17DE68E8F}" srcId="{6CE08C39-4D9A-4E52-97FD-7461B41645E5}" destId="{8FDD4EA3-8570-470E-A034-5AD804DC4D01}" srcOrd="2" destOrd="0" parTransId="{6942CFE8-1C95-4AB0-B6E0-C02BA1B346C5}" sibTransId="{33CF387D-F1E7-49F9-B40F-CAC414ED453A}"/>
    <dgm:cxn modelId="{B5AB2528-4CFB-4F63-B3E1-17FC6387E994}" srcId="{6CE08C39-4D9A-4E52-97FD-7461B41645E5}" destId="{C91EAE91-864C-4826-8468-48AC51E6B68A}" srcOrd="1" destOrd="0" parTransId="{5BF96053-5F49-4183-9D16-1110E9BD2F4B}" sibTransId="{D36609A6-1EF6-46C3-B6AA-CA53832EB4F3}"/>
    <dgm:cxn modelId="{4C02996F-F232-4176-A491-49A933001FE5}" srcId="{6CE08C39-4D9A-4E52-97FD-7461B41645E5}" destId="{78CAF622-AEBA-4C00-843A-D28F4B1E022C}" srcOrd="4" destOrd="0" parTransId="{1C4D5416-122B-4E33-AAF6-D9D0AE69AE2C}" sibTransId="{F9CDFDE2-422D-4F6A-A09C-58C91CEFEAFD}"/>
    <dgm:cxn modelId="{29E11BEC-9E77-4E1F-8989-611BCE00473C}" type="presOf" srcId="{78CAF622-AEBA-4C00-843A-D28F4B1E022C}" destId="{2BA17AFF-537C-4C8E-AF22-E6DBEE4D3962}" srcOrd="0" destOrd="0" presId="urn:microsoft.com/office/officeart/2008/layout/LinedList"/>
    <dgm:cxn modelId="{386A853A-A165-48D5-9C0B-6EB2815643C9}" type="presOf" srcId="{8A51C052-FE40-4158-B688-1CD99418E2B2}" destId="{6A179231-E3A9-4FA2-8B83-258CC6A1E22B}" srcOrd="0" destOrd="0" presId="urn:microsoft.com/office/officeart/2008/layout/LinedList"/>
    <dgm:cxn modelId="{4614C04C-B1E9-4582-8AA6-016A70790367}" srcId="{6CE08C39-4D9A-4E52-97FD-7461B41645E5}" destId="{8A51C052-FE40-4158-B688-1CD99418E2B2}" srcOrd="0" destOrd="0" parTransId="{A1B3227E-ED48-46F4-94ED-AC01069A01F9}" sibTransId="{5C0340DC-2AC7-4889-9076-DBC9613284AB}"/>
    <dgm:cxn modelId="{F12083F5-65FC-49C8-9046-22F70940D8B7}" type="presOf" srcId="{6CE08C39-4D9A-4E52-97FD-7461B41645E5}" destId="{C4C26F79-9C2C-47E3-AB08-949572127EF4}" srcOrd="0" destOrd="0" presId="urn:microsoft.com/office/officeart/2008/layout/LinedList"/>
    <dgm:cxn modelId="{81E8A6FE-4A72-453B-B149-73618B3D1179}" type="presOf" srcId="{55562CA4-EE0F-4BD9-97D5-0023F1361695}" destId="{B4F67FA5-D003-4948-A7A3-05C60D1397EA}" srcOrd="0" destOrd="0" presId="urn:microsoft.com/office/officeart/2008/layout/LinedList"/>
    <dgm:cxn modelId="{FC0F0A2F-E0EF-4EA6-B525-D7DE0D3C5444}" type="presParOf" srcId="{C4C26F79-9C2C-47E3-AB08-949572127EF4}" destId="{B2266FFA-964F-42BE-9C2B-86AAC539ED8F}" srcOrd="0" destOrd="0" presId="urn:microsoft.com/office/officeart/2008/layout/LinedList"/>
    <dgm:cxn modelId="{62895C71-C09E-4AB6-916E-A4D06D7C384D}" type="presParOf" srcId="{C4C26F79-9C2C-47E3-AB08-949572127EF4}" destId="{CA0B3988-BDC7-4FD1-805A-B66DE45DE270}" srcOrd="1" destOrd="0" presId="urn:microsoft.com/office/officeart/2008/layout/LinedList"/>
    <dgm:cxn modelId="{EBC6632E-8231-49D4-87E1-3610D09CC722}" type="presParOf" srcId="{CA0B3988-BDC7-4FD1-805A-B66DE45DE270}" destId="{6A179231-E3A9-4FA2-8B83-258CC6A1E22B}" srcOrd="0" destOrd="0" presId="urn:microsoft.com/office/officeart/2008/layout/LinedList"/>
    <dgm:cxn modelId="{0A736C3F-B27B-4BC0-B190-7C0AEDB42A0D}" type="presParOf" srcId="{CA0B3988-BDC7-4FD1-805A-B66DE45DE270}" destId="{78605902-043D-4181-9142-E4FA38F553C8}" srcOrd="1" destOrd="0" presId="urn:microsoft.com/office/officeart/2008/layout/LinedList"/>
    <dgm:cxn modelId="{CB964AB4-8871-4C22-B7F4-BB3750BD4D54}" type="presParOf" srcId="{C4C26F79-9C2C-47E3-AB08-949572127EF4}" destId="{13AFDC22-1B5E-4B55-8004-5C3EE97246EC}" srcOrd="2" destOrd="0" presId="urn:microsoft.com/office/officeart/2008/layout/LinedList"/>
    <dgm:cxn modelId="{1C39BD08-CB2B-46F0-A4F7-78C52DA042F4}" type="presParOf" srcId="{C4C26F79-9C2C-47E3-AB08-949572127EF4}" destId="{759991BD-C8EB-435E-8E50-398F44CC1B40}" srcOrd="3" destOrd="0" presId="urn:microsoft.com/office/officeart/2008/layout/LinedList"/>
    <dgm:cxn modelId="{113F782F-62DF-426C-BA81-25B030838BE1}" type="presParOf" srcId="{759991BD-C8EB-435E-8E50-398F44CC1B40}" destId="{D6D1170E-3100-480F-A1BF-AAD02A22BBF2}" srcOrd="0" destOrd="0" presId="urn:microsoft.com/office/officeart/2008/layout/LinedList"/>
    <dgm:cxn modelId="{AABB531E-639A-45AD-8B47-E50231DF69F4}" type="presParOf" srcId="{759991BD-C8EB-435E-8E50-398F44CC1B40}" destId="{B1679AFC-E094-4BD4-8AE9-24D445A365A8}" srcOrd="1" destOrd="0" presId="urn:microsoft.com/office/officeart/2008/layout/LinedList"/>
    <dgm:cxn modelId="{F625D6EB-0F29-4CE3-A6D8-EA49BA9353CE}" type="presParOf" srcId="{C4C26F79-9C2C-47E3-AB08-949572127EF4}" destId="{9BC06A58-66EB-479A-97B5-3DBB0CF3DB44}" srcOrd="4" destOrd="0" presId="urn:microsoft.com/office/officeart/2008/layout/LinedList"/>
    <dgm:cxn modelId="{D1B25E78-B69E-4C67-AD4A-BA1D36B60DE7}" type="presParOf" srcId="{C4C26F79-9C2C-47E3-AB08-949572127EF4}" destId="{7416B37D-A26D-4907-8764-3AC2A5E7FE73}" srcOrd="5" destOrd="0" presId="urn:microsoft.com/office/officeart/2008/layout/LinedList"/>
    <dgm:cxn modelId="{B90AD705-E65E-4947-B01A-BE2B397E90AB}" type="presParOf" srcId="{7416B37D-A26D-4907-8764-3AC2A5E7FE73}" destId="{E8C0A9FE-BE80-4E43-B992-8F11F57E27F2}" srcOrd="0" destOrd="0" presId="urn:microsoft.com/office/officeart/2008/layout/LinedList"/>
    <dgm:cxn modelId="{7B32ECF9-996D-40EE-8C7B-9BE336CF245A}" type="presParOf" srcId="{7416B37D-A26D-4907-8764-3AC2A5E7FE73}" destId="{CF2F3A47-3C7A-4812-9899-CEE008FD4D37}" srcOrd="1" destOrd="0" presId="urn:microsoft.com/office/officeart/2008/layout/LinedList"/>
    <dgm:cxn modelId="{60E6901A-58F8-4851-AF94-32A064DD54B1}" type="presParOf" srcId="{C4C26F79-9C2C-47E3-AB08-949572127EF4}" destId="{04EE4474-9D2A-40B2-90F5-0FDA5EA9A275}" srcOrd="6" destOrd="0" presId="urn:microsoft.com/office/officeart/2008/layout/LinedList"/>
    <dgm:cxn modelId="{E4A7DCC4-2C21-41EE-9AFC-C73F62583643}" type="presParOf" srcId="{C4C26F79-9C2C-47E3-AB08-949572127EF4}" destId="{B6F42918-DB78-4AFF-847C-DD33F6491EB8}" srcOrd="7" destOrd="0" presId="urn:microsoft.com/office/officeart/2008/layout/LinedList"/>
    <dgm:cxn modelId="{1FA39ED3-78C3-453F-A306-FAC7A36E5643}" type="presParOf" srcId="{B6F42918-DB78-4AFF-847C-DD33F6491EB8}" destId="{B4F67FA5-D003-4948-A7A3-05C60D1397EA}" srcOrd="0" destOrd="0" presId="urn:microsoft.com/office/officeart/2008/layout/LinedList"/>
    <dgm:cxn modelId="{6B7E600E-9F1D-4DF6-99F7-5C4DF8CE82EA}" type="presParOf" srcId="{B6F42918-DB78-4AFF-847C-DD33F6491EB8}" destId="{5615D7B9-4554-40C9-BE9E-928697ED1D22}" srcOrd="1" destOrd="0" presId="urn:microsoft.com/office/officeart/2008/layout/LinedList"/>
    <dgm:cxn modelId="{FBEE2EA0-0858-4CA4-8BB5-D579C9000EE2}" type="presParOf" srcId="{C4C26F79-9C2C-47E3-AB08-949572127EF4}" destId="{AE2D4D24-3590-44E8-86DD-BA7707B96D28}" srcOrd="8" destOrd="0" presId="urn:microsoft.com/office/officeart/2008/layout/LinedList"/>
    <dgm:cxn modelId="{531EF56F-083D-42FD-A07E-D40CA563776B}" type="presParOf" srcId="{C4C26F79-9C2C-47E3-AB08-949572127EF4}" destId="{3313102A-8D18-44D4-8904-12AC716E2143}" srcOrd="9" destOrd="0" presId="urn:microsoft.com/office/officeart/2008/layout/LinedList"/>
    <dgm:cxn modelId="{009014C4-FFB7-4AF5-BBBE-CA8D863F2082}" type="presParOf" srcId="{3313102A-8D18-44D4-8904-12AC716E2143}" destId="{2BA17AFF-537C-4C8E-AF22-E6DBEE4D3962}" srcOrd="0" destOrd="0" presId="urn:microsoft.com/office/officeart/2008/layout/LinedList"/>
    <dgm:cxn modelId="{26A72A62-FB83-4563-AAC6-085ECDA2C06C}" type="presParOf" srcId="{3313102A-8D18-44D4-8904-12AC716E2143}" destId="{38E0C93D-03EF-45B9-B40B-5E8CF03432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962004-F8F8-422A-93B4-AAF337B66C7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201C38-46A4-4162-A957-7D0783B5E8C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Are these the right priorities?</a:t>
          </a:r>
          <a:endParaRPr lang="en-US"/>
        </a:p>
      </dgm:t>
    </dgm:pt>
    <dgm:pt modelId="{F2D74CB5-AB43-40CF-8CEE-A92BFB472738}" type="parTrans" cxnId="{F520DB33-6FAA-461D-9DE7-D3E337809A11}">
      <dgm:prSet/>
      <dgm:spPr/>
      <dgm:t>
        <a:bodyPr/>
        <a:lstStyle/>
        <a:p>
          <a:endParaRPr lang="en-US"/>
        </a:p>
      </dgm:t>
    </dgm:pt>
    <dgm:pt modelId="{58F0194B-10F5-4B98-B642-7697B93395B8}" type="sibTrans" cxnId="{F520DB33-6FAA-461D-9DE7-D3E337809A11}">
      <dgm:prSet/>
      <dgm:spPr/>
      <dgm:t>
        <a:bodyPr/>
        <a:lstStyle/>
        <a:p>
          <a:endParaRPr lang="en-US"/>
        </a:p>
      </dgm:t>
    </dgm:pt>
    <dgm:pt modelId="{B731CCB2-86AA-4693-B1A9-36905536E55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Tell us what we have missed?</a:t>
          </a:r>
          <a:endParaRPr lang="en-US"/>
        </a:p>
      </dgm:t>
    </dgm:pt>
    <dgm:pt modelId="{D2675914-D586-43AF-B0A5-7627E551BF45}" type="parTrans" cxnId="{163724D0-92F1-4FBF-9AE1-EC8594208AA5}">
      <dgm:prSet/>
      <dgm:spPr/>
      <dgm:t>
        <a:bodyPr/>
        <a:lstStyle/>
        <a:p>
          <a:endParaRPr lang="en-US"/>
        </a:p>
      </dgm:t>
    </dgm:pt>
    <dgm:pt modelId="{9A825783-0800-4377-9D8B-DE8B0F828BA2}" type="sibTrans" cxnId="{163724D0-92F1-4FBF-9AE1-EC8594208AA5}">
      <dgm:prSet/>
      <dgm:spPr/>
      <dgm:t>
        <a:bodyPr/>
        <a:lstStyle/>
        <a:p>
          <a:endParaRPr lang="en-US"/>
        </a:p>
      </dgm:t>
    </dgm:pt>
    <dgm:pt modelId="{E38B5CE4-D752-4865-80F2-9CBC79770F3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Which of these would be the most important priority for you or the child or young person you care for?</a:t>
          </a:r>
          <a:endParaRPr lang="en-US"/>
        </a:p>
      </dgm:t>
    </dgm:pt>
    <dgm:pt modelId="{E8F57BB8-874D-4F05-9099-6F080FC04198}" type="parTrans" cxnId="{75F5CFE0-A1D2-4C80-AEC5-A0B39FBB634A}">
      <dgm:prSet/>
      <dgm:spPr/>
      <dgm:t>
        <a:bodyPr/>
        <a:lstStyle/>
        <a:p>
          <a:endParaRPr lang="en-US"/>
        </a:p>
      </dgm:t>
    </dgm:pt>
    <dgm:pt modelId="{9DD52D98-7C0B-4CF9-98DE-942AF7DF31D8}" type="sibTrans" cxnId="{75F5CFE0-A1D2-4C80-AEC5-A0B39FBB634A}">
      <dgm:prSet/>
      <dgm:spPr/>
      <dgm:t>
        <a:bodyPr/>
        <a:lstStyle/>
        <a:p>
          <a:endParaRPr lang="en-US"/>
        </a:p>
      </dgm:t>
    </dgm:pt>
    <dgm:pt modelId="{CE3831D6-4AAE-486F-8327-653EF4A930E1}" type="pres">
      <dgm:prSet presAssocID="{03962004-F8F8-422A-93B4-AAF337B66C7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567A701-928B-41E4-B9D3-F48DFC9EDCBC}" type="pres">
      <dgm:prSet presAssocID="{1A201C38-46A4-4162-A957-7D0783B5E8C3}" presName="compNode" presStyleCnt="0"/>
      <dgm:spPr/>
    </dgm:pt>
    <dgm:pt modelId="{2A311FEF-982C-4A0A-AF71-82BEF0C5D7B6}" type="pres">
      <dgm:prSet presAssocID="{1A201C38-46A4-4162-A957-7D0783B5E8C3}" presName="bgRect" presStyleLbl="bgShp" presStyleIdx="0" presStyleCnt="3"/>
      <dgm:spPr/>
    </dgm:pt>
    <dgm:pt modelId="{8FDA6AE8-F153-4155-B361-AC7414DB990D}" type="pres">
      <dgm:prSet presAssocID="{1A201C38-46A4-4162-A957-7D0783B5E8C3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3B99FDA3-784B-4F86-A0C1-8AE4FBF418BE}" type="pres">
      <dgm:prSet presAssocID="{1A201C38-46A4-4162-A957-7D0783B5E8C3}" presName="spaceRect" presStyleCnt="0"/>
      <dgm:spPr/>
    </dgm:pt>
    <dgm:pt modelId="{A599551B-43E5-40BA-9C50-D768B49CD8A1}" type="pres">
      <dgm:prSet presAssocID="{1A201C38-46A4-4162-A957-7D0783B5E8C3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AF297DEB-2CDD-4AD3-A398-1F739030ACF0}" type="pres">
      <dgm:prSet presAssocID="{58F0194B-10F5-4B98-B642-7697B93395B8}" presName="sibTrans" presStyleCnt="0"/>
      <dgm:spPr/>
    </dgm:pt>
    <dgm:pt modelId="{724CFFDB-5406-4246-B668-FE6D7D07C6C5}" type="pres">
      <dgm:prSet presAssocID="{B731CCB2-86AA-4693-B1A9-36905536E556}" presName="compNode" presStyleCnt="0"/>
      <dgm:spPr/>
    </dgm:pt>
    <dgm:pt modelId="{8DC40B19-3BBB-46FC-BEEB-134B55E000BC}" type="pres">
      <dgm:prSet presAssocID="{B731CCB2-86AA-4693-B1A9-36905536E556}" presName="bgRect" presStyleLbl="bgShp" presStyleIdx="1" presStyleCnt="3"/>
      <dgm:spPr/>
    </dgm:pt>
    <dgm:pt modelId="{05C39D62-9C64-42CC-8D2F-FE0A1E452BA1}" type="pres">
      <dgm:prSet presAssocID="{B731CCB2-86AA-4693-B1A9-36905536E556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C507AA21-7194-41F5-BEA1-D2D34FC98BD2}" type="pres">
      <dgm:prSet presAssocID="{B731CCB2-86AA-4693-B1A9-36905536E556}" presName="spaceRect" presStyleCnt="0"/>
      <dgm:spPr/>
    </dgm:pt>
    <dgm:pt modelId="{72C965E5-F47A-4027-B450-4BC831D5C8F1}" type="pres">
      <dgm:prSet presAssocID="{B731CCB2-86AA-4693-B1A9-36905536E556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CD7D9EAD-1B41-4154-A530-16C0CE857719}" type="pres">
      <dgm:prSet presAssocID="{9A825783-0800-4377-9D8B-DE8B0F828BA2}" presName="sibTrans" presStyleCnt="0"/>
      <dgm:spPr/>
    </dgm:pt>
    <dgm:pt modelId="{4C1F1324-8594-41A4-A279-34BF216EBC2B}" type="pres">
      <dgm:prSet presAssocID="{E38B5CE4-D752-4865-80F2-9CBC79770F36}" presName="compNode" presStyleCnt="0"/>
      <dgm:spPr/>
    </dgm:pt>
    <dgm:pt modelId="{B72B8EBB-1E6A-45C4-80C4-62821F7F3E62}" type="pres">
      <dgm:prSet presAssocID="{E38B5CE4-D752-4865-80F2-9CBC79770F36}" presName="bgRect" presStyleLbl="bgShp" presStyleIdx="2" presStyleCnt="3"/>
      <dgm:spPr/>
    </dgm:pt>
    <dgm:pt modelId="{B0ADB51A-9044-4040-A3F5-FDB3A0B2D12B}" type="pres">
      <dgm:prSet presAssocID="{E38B5CE4-D752-4865-80F2-9CBC79770F36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DDA88AC2-AF29-45EE-B8F3-30DC31E16B9A}" type="pres">
      <dgm:prSet presAssocID="{E38B5CE4-D752-4865-80F2-9CBC79770F36}" presName="spaceRect" presStyleCnt="0"/>
      <dgm:spPr/>
    </dgm:pt>
    <dgm:pt modelId="{F751956F-E6E8-42FC-BEE9-B195072761AA}" type="pres">
      <dgm:prSet presAssocID="{E38B5CE4-D752-4865-80F2-9CBC79770F3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163724D0-92F1-4FBF-9AE1-EC8594208AA5}" srcId="{03962004-F8F8-422A-93B4-AAF337B66C73}" destId="{B731CCB2-86AA-4693-B1A9-36905536E556}" srcOrd="1" destOrd="0" parTransId="{D2675914-D586-43AF-B0A5-7627E551BF45}" sibTransId="{9A825783-0800-4377-9D8B-DE8B0F828BA2}"/>
    <dgm:cxn modelId="{F3B3AF53-A557-4911-A384-AE88563D8C47}" type="presOf" srcId="{B731CCB2-86AA-4693-B1A9-36905536E556}" destId="{72C965E5-F47A-4027-B450-4BC831D5C8F1}" srcOrd="0" destOrd="0" presId="urn:microsoft.com/office/officeart/2018/2/layout/IconVerticalSolidList"/>
    <dgm:cxn modelId="{21849860-175F-4FBF-B729-BF012D57483D}" type="presOf" srcId="{E38B5CE4-D752-4865-80F2-9CBC79770F36}" destId="{F751956F-E6E8-42FC-BEE9-B195072761AA}" srcOrd="0" destOrd="0" presId="urn:microsoft.com/office/officeart/2018/2/layout/IconVerticalSolidList"/>
    <dgm:cxn modelId="{F520DB33-6FAA-461D-9DE7-D3E337809A11}" srcId="{03962004-F8F8-422A-93B4-AAF337B66C73}" destId="{1A201C38-46A4-4162-A957-7D0783B5E8C3}" srcOrd="0" destOrd="0" parTransId="{F2D74CB5-AB43-40CF-8CEE-A92BFB472738}" sibTransId="{58F0194B-10F5-4B98-B642-7697B93395B8}"/>
    <dgm:cxn modelId="{0AB0A7CA-0EA7-453C-BC82-A7E65C559DFE}" type="presOf" srcId="{1A201C38-46A4-4162-A957-7D0783B5E8C3}" destId="{A599551B-43E5-40BA-9C50-D768B49CD8A1}" srcOrd="0" destOrd="0" presId="urn:microsoft.com/office/officeart/2018/2/layout/IconVerticalSolidList"/>
    <dgm:cxn modelId="{75F5CFE0-A1D2-4C80-AEC5-A0B39FBB634A}" srcId="{03962004-F8F8-422A-93B4-AAF337B66C73}" destId="{E38B5CE4-D752-4865-80F2-9CBC79770F36}" srcOrd="2" destOrd="0" parTransId="{E8F57BB8-874D-4F05-9099-6F080FC04198}" sibTransId="{9DD52D98-7C0B-4CF9-98DE-942AF7DF31D8}"/>
    <dgm:cxn modelId="{6C5769EF-834B-4E4E-8D8F-2A759D5A84A9}" type="presOf" srcId="{03962004-F8F8-422A-93B4-AAF337B66C73}" destId="{CE3831D6-4AAE-486F-8327-653EF4A930E1}" srcOrd="0" destOrd="0" presId="urn:microsoft.com/office/officeart/2018/2/layout/IconVerticalSolidList"/>
    <dgm:cxn modelId="{156639D0-C702-47BC-A859-0D532D469240}" type="presParOf" srcId="{CE3831D6-4AAE-486F-8327-653EF4A930E1}" destId="{1567A701-928B-41E4-B9D3-F48DFC9EDCBC}" srcOrd="0" destOrd="0" presId="urn:microsoft.com/office/officeart/2018/2/layout/IconVerticalSolidList"/>
    <dgm:cxn modelId="{9A01C65F-C40F-48D6-A873-2E61E1098BF5}" type="presParOf" srcId="{1567A701-928B-41E4-B9D3-F48DFC9EDCBC}" destId="{2A311FEF-982C-4A0A-AF71-82BEF0C5D7B6}" srcOrd="0" destOrd="0" presId="urn:microsoft.com/office/officeart/2018/2/layout/IconVerticalSolidList"/>
    <dgm:cxn modelId="{12149FD4-52E9-43C1-AF50-732357D2456B}" type="presParOf" srcId="{1567A701-928B-41E4-B9D3-F48DFC9EDCBC}" destId="{8FDA6AE8-F153-4155-B361-AC7414DB990D}" srcOrd="1" destOrd="0" presId="urn:microsoft.com/office/officeart/2018/2/layout/IconVerticalSolidList"/>
    <dgm:cxn modelId="{2DA54711-24B3-48B7-86D9-B00070CC1122}" type="presParOf" srcId="{1567A701-928B-41E4-B9D3-F48DFC9EDCBC}" destId="{3B99FDA3-784B-4F86-A0C1-8AE4FBF418BE}" srcOrd="2" destOrd="0" presId="urn:microsoft.com/office/officeart/2018/2/layout/IconVerticalSolidList"/>
    <dgm:cxn modelId="{BCE692E8-E360-4B98-83F1-62CC3FB4B38A}" type="presParOf" srcId="{1567A701-928B-41E4-B9D3-F48DFC9EDCBC}" destId="{A599551B-43E5-40BA-9C50-D768B49CD8A1}" srcOrd="3" destOrd="0" presId="urn:microsoft.com/office/officeart/2018/2/layout/IconVerticalSolidList"/>
    <dgm:cxn modelId="{4891FBE0-7C18-42DC-A2BB-2FCF8E36ACF9}" type="presParOf" srcId="{CE3831D6-4AAE-486F-8327-653EF4A930E1}" destId="{AF297DEB-2CDD-4AD3-A398-1F739030ACF0}" srcOrd="1" destOrd="0" presId="urn:microsoft.com/office/officeart/2018/2/layout/IconVerticalSolidList"/>
    <dgm:cxn modelId="{2740302E-6906-4888-AE32-C241736D1CA9}" type="presParOf" srcId="{CE3831D6-4AAE-486F-8327-653EF4A930E1}" destId="{724CFFDB-5406-4246-B668-FE6D7D07C6C5}" srcOrd="2" destOrd="0" presId="urn:microsoft.com/office/officeart/2018/2/layout/IconVerticalSolidList"/>
    <dgm:cxn modelId="{E9296FF3-60DC-4830-8E95-B958D7FD6E10}" type="presParOf" srcId="{724CFFDB-5406-4246-B668-FE6D7D07C6C5}" destId="{8DC40B19-3BBB-46FC-BEEB-134B55E000BC}" srcOrd="0" destOrd="0" presId="urn:microsoft.com/office/officeart/2018/2/layout/IconVerticalSolidList"/>
    <dgm:cxn modelId="{97A27E90-B83A-462B-A970-185A6E70319F}" type="presParOf" srcId="{724CFFDB-5406-4246-B668-FE6D7D07C6C5}" destId="{05C39D62-9C64-42CC-8D2F-FE0A1E452BA1}" srcOrd="1" destOrd="0" presId="urn:microsoft.com/office/officeart/2018/2/layout/IconVerticalSolidList"/>
    <dgm:cxn modelId="{FB911186-515C-465C-B6BD-55D9FC1B7E42}" type="presParOf" srcId="{724CFFDB-5406-4246-B668-FE6D7D07C6C5}" destId="{C507AA21-7194-41F5-BEA1-D2D34FC98BD2}" srcOrd="2" destOrd="0" presId="urn:microsoft.com/office/officeart/2018/2/layout/IconVerticalSolidList"/>
    <dgm:cxn modelId="{05809E23-1639-49B0-AA98-72215A514AB7}" type="presParOf" srcId="{724CFFDB-5406-4246-B668-FE6D7D07C6C5}" destId="{72C965E5-F47A-4027-B450-4BC831D5C8F1}" srcOrd="3" destOrd="0" presId="urn:microsoft.com/office/officeart/2018/2/layout/IconVerticalSolidList"/>
    <dgm:cxn modelId="{FF83A493-1E94-4105-BCE2-F1400956BA66}" type="presParOf" srcId="{CE3831D6-4AAE-486F-8327-653EF4A930E1}" destId="{CD7D9EAD-1B41-4154-A530-16C0CE857719}" srcOrd="3" destOrd="0" presId="urn:microsoft.com/office/officeart/2018/2/layout/IconVerticalSolidList"/>
    <dgm:cxn modelId="{697C7C39-A6FB-44FF-A84A-3EC8BD976EE3}" type="presParOf" srcId="{CE3831D6-4AAE-486F-8327-653EF4A930E1}" destId="{4C1F1324-8594-41A4-A279-34BF216EBC2B}" srcOrd="4" destOrd="0" presId="urn:microsoft.com/office/officeart/2018/2/layout/IconVerticalSolidList"/>
    <dgm:cxn modelId="{5056770A-76DB-4DB7-A784-6868432098BF}" type="presParOf" srcId="{4C1F1324-8594-41A4-A279-34BF216EBC2B}" destId="{B72B8EBB-1E6A-45C4-80C4-62821F7F3E62}" srcOrd="0" destOrd="0" presId="urn:microsoft.com/office/officeart/2018/2/layout/IconVerticalSolidList"/>
    <dgm:cxn modelId="{DE5C4F20-A79A-414D-9F24-82F230D436F8}" type="presParOf" srcId="{4C1F1324-8594-41A4-A279-34BF216EBC2B}" destId="{B0ADB51A-9044-4040-A3F5-FDB3A0B2D12B}" srcOrd="1" destOrd="0" presId="urn:microsoft.com/office/officeart/2018/2/layout/IconVerticalSolidList"/>
    <dgm:cxn modelId="{21D7E232-DF62-4338-A3CB-3A382A935958}" type="presParOf" srcId="{4C1F1324-8594-41A4-A279-34BF216EBC2B}" destId="{DDA88AC2-AF29-45EE-B8F3-30DC31E16B9A}" srcOrd="2" destOrd="0" presId="urn:microsoft.com/office/officeart/2018/2/layout/IconVerticalSolidList"/>
    <dgm:cxn modelId="{27581D1C-2AB4-4661-A3CD-F14793DE0A63}" type="presParOf" srcId="{4C1F1324-8594-41A4-A279-34BF216EBC2B}" destId="{F751956F-E6E8-42FC-BEE9-B195072761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70F43-5369-42B9-B94D-AE59187CC5CB}">
      <dsp:nvSpPr>
        <dsp:cNvPr id="0" name=""/>
        <dsp:cNvSpPr/>
      </dsp:nvSpPr>
      <dsp:spPr>
        <a:xfrm>
          <a:off x="493" y="51459"/>
          <a:ext cx="1924184" cy="11545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Creating some strategic priorities from lessons learned and earlier reports</a:t>
          </a:r>
        </a:p>
      </dsp:txBody>
      <dsp:txXfrm>
        <a:off x="493" y="51459"/>
        <a:ext cx="1924184" cy="1154510"/>
      </dsp:txXfrm>
    </dsp:sp>
    <dsp:sp modelId="{0F8874FA-9664-46A4-8C5F-B15529922971}">
      <dsp:nvSpPr>
        <dsp:cNvPr id="0" name=""/>
        <dsp:cNvSpPr/>
      </dsp:nvSpPr>
      <dsp:spPr>
        <a:xfrm>
          <a:off x="2117096" y="51459"/>
          <a:ext cx="1924184" cy="11545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Newsletter out to all Haringey SEND families who subscribe (June 2021) and on Local offer</a:t>
          </a:r>
          <a:endParaRPr lang="en-US" sz="1400" kern="1200" dirty="0"/>
        </a:p>
      </dsp:txBody>
      <dsp:txXfrm>
        <a:off x="2117096" y="51459"/>
        <a:ext cx="1924184" cy="1154510"/>
      </dsp:txXfrm>
    </dsp:sp>
    <dsp:sp modelId="{783E8931-45A5-4C24-BAA5-921D36D08335}">
      <dsp:nvSpPr>
        <dsp:cNvPr id="0" name=""/>
        <dsp:cNvSpPr/>
      </dsp:nvSpPr>
      <dsp:spPr>
        <a:xfrm>
          <a:off x="493" y="1398388"/>
          <a:ext cx="1924184" cy="11545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Drop-ins to be held with families during June and July- Virtual at a range of times/ dates</a:t>
          </a:r>
          <a:endParaRPr lang="en-US" sz="1400" kern="1200" dirty="0"/>
        </a:p>
      </dsp:txBody>
      <dsp:txXfrm>
        <a:off x="493" y="1398388"/>
        <a:ext cx="1924184" cy="1154510"/>
      </dsp:txXfrm>
    </dsp:sp>
    <dsp:sp modelId="{5C27AF1A-01A6-4393-8B96-9838A1C00D67}">
      <dsp:nvSpPr>
        <dsp:cNvPr id="0" name=""/>
        <dsp:cNvSpPr/>
      </dsp:nvSpPr>
      <dsp:spPr>
        <a:xfrm>
          <a:off x="2117096" y="1398388"/>
          <a:ext cx="1924184" cy="11545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Strategic Plan with timescales to go through governance processes in September 2021.</a:t>
          </a:r>
          <a:endParaRPr lang="en-US" sz="1400" kern="1200" dirty="0"/>
        </a:p>
      </dsp:txBody>
      <dsp:txXfrm>
        <a:off x="2117096" y="1398388"/>
        <a:ext cx="1924184" cy="1154510"/>
      </dsp:txXfrm>
    </dsp:sp>
    <dsp:sp modelId="{DA1A0472-F32E-4B0E-A11B-5548D80796C9}">
      <dsp:nvSpPr>
        <dsp:cNvPr id="0" name=""/>
        <dsp:cNvSpPr/>
      </dsp:nvSpPr>
      <dsp:spPr>
        <a:xfrm>
          <a:off x="1058795" y="2745317"/>
          <a:ext cx="1924184" cy="11545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Final publication of strategy on Local Offer.</a:t>
          </a:r>
          <a:endParaRPr lang="en-US" sz="1400" kern="1200" dirty="0"/>
        </a:p>
      </dsp:txBody>
      <dsp:txXfrm>
        <a:off x="1058795" y="2745317"/>
        <a:ext cx="1924184" cy="1154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6696A-B796-4814-AA0A-883732E189C5}">
      <dsp:nvSpPr>
        <dsp:cNvPr id="0" name=""/>
        <dsp:cNvSpPr/>
      </dsp:nvSpPr>
      <dsp:spPr>
        <a:xfrm>
          <a:off x="1855659" y="11799"/>
          <a:ext cx="1544062" cy="154406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1B252-D194-4FA5-9BC0-75F580DC865F}">
      <dsp:nvSpPr>
        <dsp:cNvPr id="0" name=""/>
        <dsp:cNvSpPr/>
      </dsp:nvSpPr>
      <dsp:spPr>
        <a:xfrm>
          <a:off x="2184721" y="340862"/>
          <a:ext cx="885937" cy="88593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5818B-6C96-48BC-B1A4-8F633DCA2757}">
      <dsp:nvSpPr>
        <dsp:cNvPr id="0" name=""/>
        <dsp:cNvSpPr/>
      </dsp:nvSpPr>
      <dsp:spPr>
        <a:xfrm>
          <a:off x="1362065" y="2036800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300" kern="1200" dirty="0"/>
            <a:t>AMAZE Report created an up-dated with clear action plan (attached with papers).</a:t>
          </a:r>
          <a:endParaRPr lang="en-US" sz="1300" kern="1200" dirty="0"/>
        </a:p>
      </dsp:txBody>
      <dsp:txXfrm>
        <a:off x="1362065" y="2036800"/>
        <a:ext cx="2531250" cy="720000"/>
      </dsp:txXfrm>
    </dsp:sp>
    <dsp:sp modelId="{F56B6AD6-CBCB-47B8-97C6-BFDC4C1F3DA2}">
      <dsp:nvSpPr>
        <dsp:cNvPr id="0" name=""/>
        <dsp:cNvSpPr/>
      </dsp:nvSpPr>
      <dsp:spPr>
        <a:xfrm>
          <a:off x="4829878" y="11799"/>
          <a:ext cx="1544062" cy="154406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ABADB-C89E-46F5-8E6C-98F36F2C3EF3}">
      <dsp:nvSpPr>
        <dsp:cNvPr id="0" name=""/>
        <dsp:cNvSpPr/>
      </dsp:nvSpPr>
      <dsp:spPr>
        <a:xfrm>
          <a:off x="5158940" y="340862"/>
          <a:ext cx="885937" cy="88593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D5AE4-5B31-4397-AF42-C0BC29619BD0}">
      <dsp:nvSpPr>
        <dsp:cNvPr id="0" name=""/>
        <dsp:cNvSpPr/>
      </dsp:nvSpPr>
      <dsp:spPr>
        <a:xfrm>
          <a:off x="4336284" y="2036800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300" kern="1200" dirty="0"/>
            <a:t>LESSONS LEARNED FROM COMPLAINTS; FOI; Member's ENQUIRIES; OMBUDSMAN.</a:t>
          </a:r>
        </a:p>
      </dsp:txBody>
      <dsp:txXfrm>
        <a:off x="4336284" y="2036800"/>
        <a:ext cx="2531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4B017-7557-4891-B26D-B8B87C326ED3}">
      <dsp:nvSpPr>
        <dsp:cNvPr id="0" name=""/>
        <dsp:cNvSpPr/>
      </dsp:nvSpPr>
      <dsp:spPr>
        <a:xfrm>
          <a:off x="0" y="2209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0E098-09F4-415E-B650-55C01B47DEA8}">
      <dsp:nvSpPr>
        <dsp:cNvPr id="0" name=""/>
        <dsp:cNvSpPr/>
      </dsp:nvSpPr>
      <dsp:spPr>
        <a:xfrm>
          <a:off x="0" y="2209"/>
          <a:ext cx="4038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Support isn’t early enough…and often there is a fight to get it.</a:t>
          </a:r>
          <a:endParaRPr lang="en-US" sz="1100" kern="1200"/>
        </a:p>
      </dsp:txBody>
      <dsp:txXfrm>
        <a:off x="0" y="2209"/>
        <a:ext cx="4038600" cy="753590"/>
      </dsp:txXfrm>
    </dsp:sp>
    <dsp:sp modelId="{5636C0E6-EF43-4BCD-9CA7-2E11D6DC607A}">
      <dsp:nvSpPr>
        <dsp:cNvPr id="0" name=""/>
        <dsp:cNvSpPr/>
      </dsp:nvSpPr>
      <dsp:spPr>
        <a:xfrm>
          <a:off x="0" y="755800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9E046-8CC1-4379-BF0B-769260B83450}">
      <dsp:nvSpPr>
        <dsp:cNvPr id="0" name=""/>
        <dsp:cNvSpPr/>
      </dsp:nvSpPr>
      <dsp:spPr>
        <a:xfrm>
          <a:off x="0" y="755800"/>
          <a:ext cx="4038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Many families don’t feel involved in their child’s SEN Plans and individual children’s plans aren’t co-produced.</a:t>
          </a:r>
          <a:endParaRPr lang="en-US" sz="1100" kern="1200" dirty="0"/>
        </a:p>
      </dsp:txBody>
      <dsp:txXfrm>
        <a:off x="0" y="755800"/>
        <a:ext cx="4038600" cy="753590"/>
      </dsp:txXfrm>
    </dsp:sp>
    <dsp:sp modelId="{27124803-DD1B-45BB-A23C-45E905E9FDED}">
      <dsp:nvSpPr>
        <dsp:cNvPr id="0" name=""/>
        <dsp:cNvSpPr/>
      </dsp:nvSpPr>
      <dsp:spPr>
        <a:xfrm>
          <a:off x="0" y="1509390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4718F-F254-4A3D-8F09-BEBD492261F4}">
      <dsp:nvSpPr>
        <dsp:cNvPr id="0" name=""/>
        <dsp:cNvSpPr/>
      </dsp:nvSpPr>
      <dsp:spPr>
        <a:xfrm>
          <a:off x="0" y="1509390"/>
          <a:ext cx="4038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Communication isn’t good and basics such as who manages which service and contact numbers are not readily publicised or available .</a:t>
          </a:r>
          <a:endParaRPr lang="en-US" sz="1100" kern="1200"/>
        </a:p>
      </dsp:txBody>
      <dsp:txXfrm>
        <a:off x="0" y="1509390"/>
        <a:ext cx="4038600" cy="753590"/>
      </dsp:txXfrm>
    </dsp:sp>
    <dsp:sp modelId="{07B92E0F-A00E-48F3-B9D8-D61D09B876E6}">
      <dsp:nvSpPr>
        <dsp:cNvPr id="0" name=""/>
        <dsp:cNvSpPr/>
      </dsp:nvSpPr>
      <dsp:spPr>
        <a:xfrm>
          <a:off x="0" y="2262981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54064-86B2-4966-984A-63078A398395}">
      <dsp:nvSpPr>
        <dsp:cNvPr id="0" name=""/>
        <dsp:cNvSpPr/>
      </dsp:nvSpPr>
      <dsp:spPr>
        <a:xfrm>
          <a:off x="0" y="2262981"/>
          <a:ext cx="4038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Families don’t always ask for help, language and communication can be barriers to getting help and Haringey has diverse communities with a range of needs- so one way of communicating through one channel won’t be effective.</a:t>
          </a:r>
          <a:endParaRPr lang="en-US" sz="1100" kern="1200"/>
        </a:p>
      </dsp:txBody>
      <dsp:txXfrm>
        <a:off x="0" y="2262981"/>
        <a:ext cx="4038600" cy="753590"/>
      </dsp:txXfrm>
    </dsp:sp>
    <dsp:sp modelId="{DC220EAE-EB0A-4707-BC54-A150DD781B90}">
      <dsp:nvSpPr>
        <dsp:cNvPr id="0" name=""/>
        <dsp:cNvSpPr/>
      </dsp:nvSpPr>
      <dsp:spPr>
        <a:xfrm>
          <a:off x="0" y="3016572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47438-F705-45E7-8D09-60B067CA8F5A}">
      <dsp:nvSpPr>
        <dsp:cNvPr id="0" name=""/>
        <dsp:cNvSpPr/>
      </dsp:nvSpPr>
      <dsp:spPr>
        <a:xfrm>
          <a:off x="0" y="3016572"/>
          <a:ext cx="4038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The Newsletter and Local Offer need some revision and review.</a:t>
          </a:r>
          <a:endParaRPr lang="en-US" sz="1100" kern="1200"/>
        </a:p>
      </dsp:txBody>
      <dsp:txXfrm>
        <a:off x="0" y="3016572"/>
        <a:ext cx="4038600" cy="753590"/>
      </dsp:txXfrm>
    </dsp:sp>
    <dsp:sp modelId="{48EE37C8-D253-4CD3-BD0B-7B05AE0609C8}">
      <dsp:nvSpPr>
        <dsp:cNvPr id="0" name=""/>
        <dsp:cNvSpPr/>
      </dsp:nvSpPr>
      <dsp:spPr>
        <a:xfrm>
          <a:off x="0" y="3770162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8B72B-BDD6-4926-925F-70725ABA7299}">
      <dsp:nvSpPr>
        <dsp:cNvPr id="0" name=""/>
        <dsp:cNvSpPr/>
      </dsp:nvSpPr>
      <dsp:spPr>
        <a:xfrm>
          <a:off x="0" y="3770162"/>
          <a:ext cx="4038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Preparation for adulthood doesn’t start early enough, pathways and services aren’t clear, and parents don’t know what s available or how to access it.</a:t>
          </a:r>
          <a:endParaRPr lang="en-US" sz="1100" kern="1200" dirty="0"/>
        </a:p>
      </dsp:txBody>
      <dsp:txXfrm>
        <a:off x="0" y="3770162"/>
        <a:ext cx="4038600" cy="7535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66FFA-964F-42BE-9C2B-86AAC539ED8F}">
      <dsp:nvSpPr>
        <dsp:cNvPr id="0" name=""/>
        <dsp:cNvSpPr/>
      </dsp:nvSpPr>
      <dsp:spPr>
        <a:xfrm>
          <a:off x="0" y="552"/>
          <a:ext cx="4038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79231-E3A9-4FA2-8B83-258CC6A1E22B}">
      <dsp:nvSpPr>
        <dsp:cNvPr id="0" name=""/>
        <dsp:cNvSpPr/>
      </dsp:nvSpPr>
      <dsp:spPr>
        <a:xfrm>
          <a:off x="0" y="552"/>
          <a:ext cx="4038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Priority 1:  We will support children at the earliest opportunity to access the intervention they need to achieve and thrive.</a:t>
          </a:r>
          <a:endParaRPr lang="en-US" sz="1500" kern="1200"/>
        </a:p>
      </dsp:txBody>
      <dsp:txXfrm>
        <a:off x="0" y="552"/>
        <a:ext cx="4038600" cy="904971"/>
      </dsp:txXfrm>
    </dsp:sp>
    <dsp:sp modelId="{13AFDC22-1B5E-4B55-8004-5C3EE97246EC}">
      <dsp:nvSpPr>
        <dsp:cNvPr id="0" name=""/>
        <dsp:cNvSpPr/>
      </dsp:nvSpPr>
      <dsp:spPr>
        <a:xfrm>
          <a:off x="0" y="905524"/>
          <a:ext cx="4038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D1170E-3100-480F-A1BF-AAD02A22BBF2}">
      <dsp:nvSpPr>
        <dsp:cNvPr id="0" name=""/>
        <dsp:cNvSpPr/>
      </dsp:nvSpPr>
      <dsp:spPr>
        <a:xfrm>
          <a:off x="0" y="905524"/>
          <a:ext cx="4038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Priority 2: Wherever possible we will meet the needs of Haringey’s children in Haringey</a:t>
          </a:r>
          <a:endParaRPr lang="en-US" sz="1500" kern="1200"/>
        </a:p>
      </dsp:txBody>
      <dsp:txXfrm>
        <a:off x="0" y="905524"/>
        <a:ext cx="4038600" cy="904971"/>
      </dsp:txXfrm>
    </dsp:sp>
    <dsp:sp modelId="{9BC06A58-66EB-479A-97B5-3DBB0CF3DB44}">
      <dsp:nvSpPr>
        <dsp:cNvPr id="0" name=""/>
        <dsp:cNvSpPr/>
      </dsp:nvSpPr>
      <dsp:spPr>
        <a:xfrm>
          <a:off x="0" y="1810495"/>
          <a:ext cx="4038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C0A9FE-BE80-4E43-B992-8F11F57E27F2}">
      <dsp:nvSpPr>
        <dsp:cNvPr id="0" name=""/>
        <dsp:cNvSpPr/>
      </dsp:nvSpPr>
      <dsp:spPr>
        <a:xfrm>
          <a:off x="0" y="1810495"/>
          <a:ext cx="4038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Priority 3: We will deliver a local offer to children and families that allows them choice and access to services that meet their needs</a:t>
          </a:r>
          <a:endParaRPr lang="en-US" sz="1500" kern="1200"/>
        </a:p>
      </dsp:txBody>
      <dsp:txXfrm>
        <a:off x="0" y="1810495"/>
        <a:ext cx="4038600" cy="904971"/>
      </dsp:txXfrm>
    </dsp:sp>
    <dsp:sp modelId="{04EE4474-9D2A-40B2-90F5-0FDA5EA9A275}">
      <dsp:nvSpPr>
        <dsp:cNvPr id="0" name=""/>
        <dsp:cNvSpPr/>
      </dsp:nvSpPr>
      <dsp:spPr>
        <a:xfrm>
          <a:off x="0" y="2715467"/>
          <a:ext cx="4038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F67FA5-D003-4948-A7A3-05C60D1397EA}">
      <dsp:nvSpPr>
        <dsp:cNvPr id="0" name=""/>
        <dsp:cNvSpPr/>
      </dsp:nvSpPr>
      <dsp:spPr>
        <a:xfrm>
          <a:off x="0" y="2715467"/>
          <a:ext cx="4038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Priority 4: We will actively seek opportunities to work with our children, young people and families in a model of co-production</a:t>
          </a:r>
          <a:endParaRPr lang="en-US" sz="1500" kern="1200"/>
        </a:p>
      </dsp:txBody>
      <dsp:txXfrm>
        <a:off x="0" y="2715467"/>
        <a:ext cx="4038600" cy="904971"/>
      </dsp:txXfrm>
    </dsp:sp>
    <dsp:sp modelId="{AE2D4D24-3590-44E8-86DD-BA7707B96D28}">
      <dsp:nvSpPr>
        <dsp:cNvPr id="0" name=""/>
        <dsp:cNvSpPr/>
      </dsp:nvSpPr>
      <dsp:spPr>
        <a:xfrm>
          <a:off x="0" y="3620438"/>
          <a:ext cx="4038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A17AFF-537C-4C8E-AF22-E6DBEE4D3962}">
      <dsp:nvSpPr>
        <dsp:cNvPr id="0" name=""/>
        <dsp:cNvSpPr/>
      </dsp:nvSpPr>
      <dsp:spPr>
        <a:xfrm>
          <a:off x="0" y="3620438"/>
          <a:ext cx="4038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Priority 5: We will prepare our children for their adult lives and support their transition</a:t>
          </a:r>
          <a:endParaRPr lang="en-US" sz="1500" kern="1200"/>
        </a:p>
      </dsp:txBody>
      <dsp:txXfrm>
        <a:off x="0" y="3620438"/>
        <a:ext cx="4038600" cy="9049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11FEF-982C-4A0A-AF71-82BEF0C5D7B6}">
      <dsp:nvSpPr>
        <dsp:cNvPr id="0" name=""/>
        <dsp:cNvSpPr/>
      </dsp:nvSpPr>
      <dsp:spPr>
        <a:xfrm>
          <a:off x="0" y="552"/>
          <a:ext cx="4038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A6AE8-F153-4155-B361-AC7414DB990D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9551B-43E5-40BA-9C50-D768B49CD8A1}">
      <dsp:nvSpPr>
        <dsp:cNvPr id="0" name=""/>
        <dsp:cNvSpPr/>
      </dsp:nvSpPr>
      <dsp:spPr>
        <a:xfrm>
          <a:off x="1493203" y="552"/>
          <a:ext cx="2545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Are these the right priorities?</a:t>
          </a:r>
          <a:endParaRPr lang="en-US" sz="1400" kern="1200"/>
        </a:p>
      </dsp:txBody>
      <dsp:txXfrm>
        <a:off x="1493203" y="552"/>
        <a:ext cx="2545396" cy="1292816"/>
      </dsp:txXfrm>
    </dsp:sp>
    <dsp:sp modelId="{8DC40B19-3BBB-46FC-BEEB-134B55E000BC}">
      <dsp:nvSpPr>
        <dsp:cNvPr id="0" name=""/>
        <dsp:cNvSpPr/>
      </dsp:nvSpPr>
      <dsp:spPr>
        <a:xfrm>
          <a:off x="0" y="1616573"/>
          <a:ext cx="4038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39D62-9C64-42CC-8D2F-FE0A1E452BA1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965E5-F47A-4027-B450-4BC831D5C8F1}">
      <dsp:nvSpPr>
        <dsp:cNvPr id="0" name=""/>
        <dsp:cNvSpPr/>
      </dsp:nvSpPr>
      <dsp:spPr>
        <a:xfrm>
          <a:off x="1493203" y="1616573"/>
          <a:ext cx="2545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Tell us what we have missed?</a:t>
          </a:r>
          <a:endParaRPr lang="en-US" sz="1400" kern="1200"/>
        </a:p>
      </dsp:txBody>
      <dsp:txXfrm>
        <a:off x="1493203" y="1616573"/>
        <a:ext cx="2545396" cy="1292816"/>
      </dsp:txXfrm>
    </dsp:sp>
    <dsp:sp modelId="{B72B8EBB-1E6A-45C4-80C4-62821F7F3E62}">
      <dsp:nvSpPr>
        <dsp:cNvPr id="0" name=""/>
        <dsp:cNvSpPr/>
      </dsp:nvSpPr>
      <dsp:spPr>
        <a:xfrm>
          <a:off x="0" y="3232593"/>
          <a:ext cx="4038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DB51A-9044-4040-A3F5-FDB3A0B2D12B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1956F-E6E8-42FC-BEE9-B195072761AA}">
      <dsp:nvSpPr>
        <dsp:cNvPr id="0" name=""/>
        <dsp:cNvSpPr/>
      </dsp:nvSpPr>
      <dsp:spPr>
        <a:xfrm>
          <a:off x="1493203" y="3232593"/>
          <a:ext cx="2545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Which of these would be the most important priority for you or the child or young person you care for?</a:t>
          </a:r>
          <a:endParaRPr lang="en-US" sz="1400" kern="1200"/>
        </a:p>
      </dsp:txBody>
      <dsp:txXfrm>
        <a:off x="1493203" y="3232593"/>
        <a:ext cx="2545396" cy="129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D2A3BB-303B-4261-AF49-AA79BEB04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0544A5-D8E5-40FC-AFFF-49DC1BD98B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2802B33-7915-4056-9719-B6010519634B}" type="datetimeFigureOut">
              <a:rPr lang="en-GB"/>
              <a:pPr>
                <a:defRPr/>
              </a:pPr>
              <a:t>15/06/2021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7AD2B885-EED2-4042-B605-5DD238D1A0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86B47C6E-AFB0-402C-883D-3E22AC3F8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548059-BB44-4375-B057-4888988E42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7CCFE9-1F50-48EE-BC9D-2973551CE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D55A513-2A3F-4618-8191-BD0D55053C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3222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A4BFB80-044D-488E-947F-E309E3C2A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32058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D037FD5-89FD-4C0F-A1EB-FFD2CCCD4A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260179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0768"/>
            <a:ext cx="2057400" cy="47853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6019800" cy="47853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822AA9B-E522-46D3-B3F0-8B2879C0DB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359754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ACFCFC3-434B-4A94-9565-497A5C7B41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355835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41DF28D-92E7-467F-9780-52DF3B84A3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100442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5F71C3-A3D9-4983-A472-E48C97D8DA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174921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108017F8-1B65-4F80-B862-3F03B83885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223747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F5CA85E-A5E1-48EA-809C-C714B69732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59150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9384DAA4-8F8F-40E4-A3E0-ECEA5B59CF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115935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B1380F-448E-466A-B149-75406B0BEC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423719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68760"/>
            <a:ext cx="5486400" cy="345881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D3F62F-3C11-4561-9733-92C7A3AE38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173466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F57D5BBD-A838-4AF7-B97F-E77E7A3B95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20605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2BA266AC-A8B3-44DB-A482-1E2B7913D6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3357563"/>
            <a:ext cx="82296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8" name="Picture 6" descr="BS1995_Haringey_TapeType_RED_RGB.jpg">
            <a:extLst>
              <a:ext uri="{FF2B5EF4-FFF2-40B4-BE49-F238E27FC236}">
                <a16:creationId xmlns:a16="http://schemas.microsoft.com/office/drawing/2014/main" xmlns="" id="{1883E23B-E0EE-4AAD-B3E4-2E6CE3D4B2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6192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52E512-B226-4C87-A4F5-7DDCA97B9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5963" y="6308725"/>
            <a:ext cx="2895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dirty="0" smtClean="0">
                <a:solidFill>
                  <a:srgbClr val="DA291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haringey.gov.uk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NeueLT Std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NeueLT Std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NeueLT Std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NeueLT Std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NeueLT Std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NeueLT Std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NeueLT Std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NeueLT Std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A7A696D1-D752-4F31-9E1B-FD15A23991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1843881"/>
            <a:ext cx="4038600" cy="4038600"/>
          </a:xfrm>
          <a:noFill/>
        </p:spPr>
      </p:pic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BA1999D4-9C54-483F-A708-F2FB66B78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en-GB" altLang="en-US"/>
              <a:t>Creating and Consulting on a SEND Strategy </a:t>
            </a:r>
            <a:br>
              <a:rPr lang="en-GB" altLang="en-US"/>
            </a:br>
            <a:r>
              <a:rPr lang="en-GB" altLang="en-US"/>
              <a:t>Mary Jarrett Head of Integrated SEND Services</a:t>
            </a:r>
          </a:p>
        </p:txBody>
      </p:sp>
      <p:sp>
        <p:nvSpPr>
          <p:cNvPr id="2052" name="Footer Placeholder 3">
            <a:extLst>
              <a:ext uri="{FF2B5EF4-FFF2-40B4-BE49-F238E27FC236}">
                <a16:creationId xmlns:a16="http://schemas.microsoft.com/office/drawing/2014/main" xmlns="" id="{3FFB5018-ABCD-40CD-912E-D43B55089E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5795963" y="6308725"/>
            <a:ext cx="2895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HelveticaNeueLT Std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GB" altLang="en-US">
                <a:solidFill>
                  <a:srgbClr val="DA291C"/>
                </a:solidFill>
              </a:rPr>
              <a:t>haringey.gov.uk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408D5B-EFC0-48C7-8E7E-52A4A049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060575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Over to you?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xmlns="" id="{F2F0D25A-BDB6-4CDF-83BA-AD0A83D0D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36" y="3357563"/>
            <a:ext cx="4943928" cy="2768600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418EF05-BD6C-4080-A594-E73B62A682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5963" y="6308725"/>
            <a:ext cx="2895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135944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571BE5B-5F54-4C6C-B075-2DE62E88B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Creating a plan together (Education Services, Health Services and Social  Care Services, Children, Young People, Parents and Carers.)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For the next 2 years as we work hard to improve services and recover from Covid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To use next 2 years to develop longer terms transformation of services.</a:t>
            </a:r>
          </a:p>
        </p:txBody>
      </p:sp>
      <p:pic>
        <p:nvPicPr>
          <p:cNvPr id="6" name="Content Placeholder 5" descr="Hedge maze">
            <a:extLst>
              <a:ext uri="{FF2B5EF4-FFF2-40B4-BE49-F238E27FC236}">
                <a16:creationId xmlns:a16="http://schemas.microsoft.com/office/drawing/2014/main" xmlns="" id="{D9C6741E-638F-40AF-AE7F-E4E654046F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7" r="14844" b="1"/>
          <a:stretch/>
        </p:blipFill>
        <p:spPr>
          <a:xfrm>
            <a:off x="4648200" y="1600200"/>
            <a:ext cx="4038600" cy="4525963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0E051C-9D9B-4452-8A5D-D9DE7F59F5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5963" y="6308725"/>
            <a:ext cx="2895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328128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585140-5F75-41B6-A7A3-AF82D0579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wrap="square" anchor="b">
            <a:normAutofit/>
          </a:bodyPr>
          <a:lstStyle/>
          <a:p>
            <a:r>
              <a:rPr lang="en-GB" dirty="0"/>
              <a:t>Creating Consultation</a:t>
            </a:r>
          </a:p>
        </p:txBody>
      </p:sp>
      <p:pic>
        <p:nvPicPr>
          <p:cNvPr id="7" name="Content Placeholder 6" descr="Hands on ears">
            <a:extLst>
              <a:ext uri="{FF2B5EF4-FFF2-40B4-BE49-F238E27FC236}">
                <a16:creationId xmlns:a16="http://schemas.microsoft.com/office/drawing/2014/main" xmlns="" id="{FE1FB2ED-376D-405C-9D46-22689E7D53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572" y="2826892"/>
            <a:ext cx="4040188" cy="2675909"/>
          </a:xfr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FC5CDFB-EF43-49A8-9329-CC92C343D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21C1FE-E719-4F2F-AD02-104AC0C1EF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5963" y="6308725"/>
            <a:ext cx="2895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/>
              <a:t>haringey.gov.uk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8EF7F527-D5AA-4CFE-9833-AB0BEDB38EE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82137562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160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E5C4E-070D-46EF-A121-DA156F50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060575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Work already undertaken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FB3512-6C1F-4D17-AE49-CAA89C47E1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5963" y="6308725"/>
            <a:ext cx="2895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/>
              <a:t>haringey.gov.uk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5D4741EE-8C1C-4F2C-AAE0-8CDCE5B6C9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347422"/>
              </p:ext>
            </p:extLst>
          </p:nvPr>
        </p:nvGraphicFramePr>
        <p:xfrm>
          <a:off x="457200" y="3357563"/>
          <a:ext cx="8229600" cy="276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349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00C8F-4428-46B5-AB83-A59F647BA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Listening and Learning….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0DC964-F94D-4B10-AB32-7D5203454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5963" y="6308725"/>
            <a:ext cx="2895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/>
              <a:t>haringey.gov.uk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C2D07C78-C717-44EA-84B1-545EDC32F03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5651503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412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BA062-B264-4374-A6CE-70929F022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5 Priorities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91980F-85F4-4595-A7DC-47611C6045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5963" y="6308725"/>
            <a:ext cx="2895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/>
              <a:t>haringey.gov.uk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C0DA1003-CDE1-4C45-8AF7-E5D9F6AB612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9291568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343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BE8CA-F20F-4059-8A9B-7A46B8393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3 questions to families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5AEE2BC-4B6D-43B1-BFD4-843BA6189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5963" y="6308725"/>
            <a:ext cx="2895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/>
              <a:t>haringey.gov.uk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B9B5600D-0978-42BE-BFDF-1F098C508CA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5884013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2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1C653-9994-4279-B253-E0F9D29A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wrap="square" anchor="b">
            <a:normAutofit/>
          </a:bodyPr>
          <a:lstStyle/>
          <a:p>
            <a:r>
              <a:rPr lang="en-GB" dirty="0"/>
              <a:t>How we will involve you?</a:t>
            </a:r>
          </a:p>
        </p:txBody>
      </p:sp>
      <p:pic>
        <p:nvPicPr>
          <p:cNvPr id="7" name="Picture Placeholder 6" descr="Hands holding each other">
            <a:extLst>
              <a:ext uri="{FF2B5EF4-FFF2-40B4-BE49-F238E27FC236}">
                <a16:creationId xmlns:a16="http://schemas.microsoft.com/office/drawing/2014/main" xmlns="" id="{33648806-9DA1-4D84-B8EB-467B56B9AA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" b="2757"/>
          <a:stretch/>
        </p:blipFill>
        <p:spPr>
          <a:xfrm>
            <a:off x="1792288" y="1268413"/>
            <a:ext cx="5486400" cy="3459162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76F4936C-9CAD-4B77-8F43-B98FB1489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100" dirty="0"/>
              <a:t>4 sessions with Markfield: 14</a:t>
            </a:r>
            <a:r>
              <a:rPr lang="en-GB" sz="1100" baseline="30000" dirty="0"/>
              <a:t>th</a:t>
            </a:r>
            <a:r>
              <a:rPr lang="en-GB" sz="1100" dirty="0"/>
              <a:t> June 10-11am; 16</a:t>
            </a:r>
            <a:r>
              <a:rPr lang="en-GB" sz="1100" baseline="30000" dirty="0"/>
              <a:t>th</a:t>
            </a:r>
            <a:r>
              <a:rPr lang="en-GB" sz="1100" dirty="0"/>
              <a:t> June 6-7pm; 5th and 7</a:t>
            </a:r>
            <a:r>
              <a:rPr lang="en-GB" sz="1100" baseline="30000" dirty="0"/>
              <a:t>th</a:t>
            </a:r>
            <a:r>
              <a:rPr lang="en-GB" sz="1100" dirty="0"/>
              <a:t> July 5:30-7pm</a:t>
            </a:r>
          </a:p>
          <a:p>
            <a:pPr>
              <a:lnSpc>
                <a:spcPct val="90000"/>
              </a:lnSpc>
            </a:pPr>
            <a:r>
              <a:rPr lang="en-GB" sz="1100" dirty="0"/>
              <a:t>SEND Newsletter and Local Offer</a:t>
            </a:r>
          </a:p>
          <a:p>
            <a:pPr>
              <a:lnSpc>
                <a:spcPct val="90000"/>
              </a:lnSpc>
            </a:pPr>
            <a:r>
              <a:rPr lang="en-GB" sz="1100" dirty="0"/>
              <a:t>All Feedback to SENDstrategy@Haringey.gov.uk</a:t>
            </a:r>
          </a:p>
          <a:p>
            <a:pPr>
              <a:lnSpc>
                <a:spcPct val="90000"/>
              </a:lnSpc>
            </a:pPr>
            <a:endParaRPr lang="en-GB" sz="1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CC58BC-E9ED-4FD8-BAC4-0954A1D469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5963" y="6308725"/>
            <a:ext cx="2895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186472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F6BD8-3F74-4B35-A442-99A7132C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700"/>
              <a:t>Strategic Plan to be created following consultation exercise.</a:t>
            </a:r>
          </a:p>
        </p:txBody>
      </p:sp>
      <p:pic>
        <p:nvPicPr>
          <p:cNvPr id="6" name="Picture Placeholder 5" descr="People working on ideas">
            <a:extLst>
              <a:ext uri="{FF2B5EF4-FFF2-40B4-BE49-F238E27FC236}">
                <a16:creationId xmlns:a16="http://schemas.microsoft.com/office/drawing/2014/main" xmlns="" id="{B4CC6132-5BAE-4031-BE92-7760D4BB0C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b="1818"/>
          <a:stretch/>
        </p:blipFill>
        <p:spPr>
          <a:xfrm>
            <a:off x="1792288" y="1268413"/>
            <a:ext cx="5486400" cy="345916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4F1B78-282C-421B-86F5-63BE66374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200" dirty="0"/>
              <a:t>Outcome measures of impact to be included with scorecards for monitoring.</a:t>
            </a:r>
          </a:p>
          <a:p>
            <a:pPr>
              <a:lnSpc>
                <a:spcPct val="90000"/>
              </a:lnSpc>
            </a:pPr>
            <a:r>
              <a:rPr lang="en-GB" sz="1200" dirty="0"/>
              <a:t>Detailed plans to sit underneath each of the 5 identified priorities so that all parties are clear about actions and responsibilities.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026D9EA-4845-4AC7-A13E-88664BE9A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5963" y="6308725"/>
            <a:ext cx="2895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/>
              <a:t>haringey.gov.uk</a:t>
            </a:r>
          </a:p>
        </p:txBody>
      </p:sp>
    </p:spTree>
    <p:extLst>
      <p:ext uri="{BB962C8B-B14F-4D97-AF65-F5344CB8AC3E}">
        <p14:creationId xmlns:p14="http://schemas.microsoft.com/office/powerpoint/2010/main" val="100650928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Standard1">
  <a:themeElements>
    <a:clrScheme name="Haringey New 2015">
      <a:dk1>
        <a:srgbClr val="433935"/>
      </a:dk1>
      <a:lt1>
        <a:sysClr val="window" lastClr="FFFFFF"/>
      </a:lt1>
      <a:dk2>
        <a:srgbClr val="DA291C"/>
      </a:dk2>
      <a:lt2>
        <a:srgbClr val="FFFFFF"/>
      </a:lt2>
      <a:accent1>
        <a:srgbClr val="00A499"/>
      </a:accent1>
      <a:accent2>
        <a:srgbClr val="009CDE"/>
      </a:accent2>
      <a:accent3>
        <a:srgbClr val="EF4A81"/>
      </a:accent3>
      <a:accent4>
        <a:srgbClr val="E57200"/>
      </a:accent4>
      <a:accent5>
        <a:srgbClr val="78BE20"/>
      </a:accent5>
      <a:accent6>
        <a:srgbClr val="8246AF"/>
      </a:accent6>
      <a:hlink>
        <a:srgbClr val="0000FF"/>
      </a:hlink>
      <a:folHlink>
        <a:srgbClr val="800080"/>
      </a:folHlink>
    </a:clrScheme>
    <a:fontScheme name="Haringey secondary font">
      <a:majorFont>
        <a:latin typeface="HelveticaNeueLT Std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presentation_standard_1</Template>
  <TotalTime>137</TotalTime>
  <Words>521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Presentation Standard1</vt:lpstr>
      <vt:lpstr>PowerPoint Presentation</vt:lpstr>
      <vt:lpstr>PowerPoint Presentation</vt:lpstr>
      <vt:lpstr>PowerPoint Presentation</vt:lpstr>
      <vt:lpstr>Work already undertaken</vt:lpstr>
      <vt:lpstr>PowerPoint Presentation</vt:lpstr>
      <vt:lpstr>PowerPoint Presentation</vt:lpstr>
      <vt:lpstr>PowerPoint Presentation</vt:lpstr>
      <vt:lpstr>How we will involve you?</vt:lpstr>
      <vt:lpstr>Strategic Plan to be created following consultation exercise.</vt:lpstr>
      <vt:lpstr>Over to you?</vt:lpstr>
    </vt:vector>
  </TitlesOfParts>
  <Company>Haringey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Co-producing a SEND Strategy</dc:title>
  <dc:creator>Jarrett Mary</dc:creator>
  <cp:lastModifiedBy>Alena Lerari</cp:lastModifiedBy>
  <cp:revision>17</cp:revision>
  <dcterms:created xsi:type="dcterms:W3CDTF">2021-04-13T13:55:47Z</dcterms:created>
  <dcterms:modified xsi:type="dcterms:W3CDTF">2021-06-15T11:02:20Z</dcterms:modified>
</cp:coreProperties>
</file>